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EE5747-599E-4C54-9323-47466FE5FA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F040EF-4C6B-43D6-81EA-69871A6DB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FCB094-FBF1-472F-A5FA-2F9502E01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3AB066-E1ED-4784-8F9F-52E0A3AAB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D30F12-3E12-494A-95B8-64F4F7C8C9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52202F-4BDA-4C3C-A459-6D8D18A3E5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E7BA96-1876-493E-8364-196F8A2180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D731E6-A385-4379-89A3-FABF9E0F34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4CE645-897B-44B7-B576-C10EBFD485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1986DD-8BF3-420C-8F30-EED7CB3DF7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9C981C-4D9F-4C73-8AF7-F30B830580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014213300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儿科护理模式的发展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儿科护理模式概述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传统儿科护理模式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现代儿科护理模式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未来儿科护理模式展望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儿科护理模式发展面临的挑战与解决方案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儿科护理模式发展案例研究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儿科护理模式概述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332" r="2733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855" r="338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儿科护理模式是指针对儿童患者的护理方式和方法，包括护理理念、护理流程、护理技术等方面的规定和要求。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儿科护理模式具有针对性、专业性、全面性和细致性的特点，需要根据儿童的生长发育特点和疾病特点进行个性化的护理。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通过科学合理的儿科护理，可以预防儿童疾病的发生，促进儿童健康成长，提高儿童整体健康水平。</a:t>
            </a:r>
          </a:p>
        </p:txBody>
      </p:sp>
      <p:pic>
        <p:nvPicPr>
          <p:cNvPr id="6" name="Picture 6"/>
          <p:cNvPicPr>
            <a:picLocks noChangeAspect="1"/>
          </p:cNvPicPr>
          <p:nvPr/>
        </p:nvPicPr>
        <p:blipFill>
          <a:blip r:embed="rId2"/>
          <a:srcRect l="18250" r="182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提高儿童健康水平</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儿科护理不仅关注儿童的身体健康，还关注儿童的心理发展，通过良好的护理服务促进儿童心理健康发展。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促进儿童心理发展</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儿科护理模式的发展体现了对儿童权益的尊重和保护，为儿童提供安全、舒适、温馨的护理服务。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保障儿童权益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历史回顾</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儿科护理始于古代，随着医学的发展和人们对儿童健康的关注，儿科护理逐渐发展成为一个独立的领域。</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面临的挑战</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随着社会经济的发展和医学技术的进步，儿科护理模式面临着诸多挑战，如儿童疾病谱的变化、家长对护理服务要求的提高、医疗资源的紧张等。</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应对策略</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为应对这些挑战，需要加强儿科护理专业人才的培养和培训，提高护理服务的技术水平和专业性，同时加强与相关学科的合作，共同推动儿科护理模式的发展和完善。</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发展趋势</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现代儿科护理模式正朝着个性化、精细化、专业化的方向发展，同时注重跨学科的合作与整合，以全面提升儿童护理服务的质量和水平。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传统儿科护理模式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这种模式的优点在于能够提供连续和个性化的护理，有助于建立家庭成员与儿童之间的亲密关系。</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然而，这种模式可能无法满足某些特殊儿童的需求，如重症或长期患病儿童，需要专业医疗护理和康复服务。</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4148" b="414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7099" r="7099"/>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家庭为中心的护理模式强调家庭在儿童护理中的核心地位，家庭成员通常负责儿童的日常照顾和医疗护理。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家庭为中心的护理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50" r="166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724" r="16724"/>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6667" b="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医院为中心的护理模式将医院视为提供专业医疗护理和康复服务的主要场所。</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这种模式通常适用于需要特殊医疗护理和重症儿童，能够提供专业、全面的医疗服务和紧急救治。</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然而，这种模式的缺点在于可能导致家庭与医院之间的信息不对称和沟通障碍，以及高昂的医疗费用。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医院为中心的护理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社区为中心的护理模式将社区视为提供儿童护理服务的主要场所，强调社区资源的整合和利用。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这种模式能够提供方便、及时和连续的护理服务，有助于降低医疗成本和提高服务质量。</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162" b="816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然而，这种模式需要加强社区医疗设施建设和专业人员培训，以确保服务的专业性和质量。</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社区为中心的护理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现代儿科护理模式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提供个性化护理服务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根据儿童的不同年龄、病情和性格特点，提供个性化的护理服务，以满足不同儿童的特殊需求。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注重儿童参与和家长教育</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鼓励儿童及其家长积极参与护理过程，提高家长对儿童疾病的认识和护理技能，增强家庭对儿童健康的支持。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关注儿童的生理和心理需求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现代儿科护理模式强调对儿童全面发展的关注，不仅满足儿童的生理需求，还关注其心理需求，促进儿童身心健康。</a:t>
            </a:r>
          </a:p>
        </p:txBody>
      </p:sp>
      <p:pic>
        <p:nvPicPr>
          <p:cNvPr id="10" name="Picture 10"/>
          <p:cNvPicPr>
            <a:picLocks noChangeAspect="1"/>
          </p:cNvPicPr>
          <p:nvPr/>
        </p:nvPicPr>
        <p:blipFill>
          <a:blip r:embed="rId2"/>
          <a:srcRect l="14750" r="14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以儿童为中心的护理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56" r="2856"/>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在儿科护理中，家庭成员的意见和需求被充分考虑，共同参与护理决策，以实现家庭与医护人员的良好合作。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家庭参与护理决策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医护人员向家庭成员传授相关的护理知识和技能，帮助家庭成员更好地照顾患儿，提高家庭护理的质量。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提供家庭护理指导</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了解家庭环境对儿童健康的影响，指导家庭成员为儿童提供良好的生活环境，促进儿童健康成长。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关注家庭环境与儿童健康的关系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以家庭为中心的护理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https://d.book118.com/395014213300011122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2024-09-26T07:18:14.679</cp:lastPrinted>
  <dcterms:created xsi:type="dcterms:W3CDTF">2024-09-25T23:18:14Z</dcterms:created>
  <dcterms:modified xsi:type="dcterms:W3CDTF">2024-09-25T23:18:16Z</dcterms:modified>
</cp:coreProperties>
</file>