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EFD25-97CC-405B-8D7E-DA569AB14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B0FD1-21AA-4BD4-90EA-3A6FB2D5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2B05-797F-4A2E-A9E2-8CFDD403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A137B-47AF-4F12-8BA2-691437FD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CBD9E-8670-47C6-94E4-BAE7096B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01498-E844-44C0-A55C-8E2F9A70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CD520-74B7-4ABE-832B-D566D74A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40914-E124-454C-87D9-27C024DF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E63AD-BE5C-4523-8DA4-EB5D00C2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A8E96-6131-4D1C-9311-4E50D2B14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0104-FC57-4513-AA67-38DA70F7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4233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风险管理与绩效评估的关联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风险管理与绩效评估的关联性分析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实践案例：风险管理与绩效评估的结合应用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强调风险管理与绩效评估之间的联系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本报告旨在阐述风险管理和绩效评估之间的内在联系，以及如何将风险管理策略融入绩效评估体系，从而提高组织的整体绩效。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当前，组织面临的不确定性日益增加，包括市场风险、技术风险、法规风险等。通过加强风险管理与绩效评估的关联，组织能更好地应对不确定性，确保稳定发展。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报告将介绍组织在风险管理方面所采取的策略，包括风险识别、评估、监控和应对等方面。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报告将阐述组织的绩效评估体系，包括评估指标、评估方法、评估周期等方面。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风险管理与绩效评估的关联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报告将重点分析风险管理与绩效评估之间的内在联系，探讨如何将风险管理策略融入绩效评估体系，以及这种融合对组织整体绩效的影响。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39" b="178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风险通常指潜在的不利事件或条件，可能对组织的目标实现产生负面影响。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风险可以按照来源、性质、影响等维度进行分类，如市场风险、信用风险、操作风险等。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通过系统的方法，识别出可能对组织产生不利影响的潜在风险。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对识别出的风险进行量化和定性评估，确定风险的优先级和影响程度。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根据风险评估结果，制定相应的风险应对措施，如风险规避、风险降低、风险转移等。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定期对已实施的风险应对措施进行监控和评估，确保风险管理计划的有效执行，并及时向高层管理人员报告风险管理情况。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利用统计学、概率论等方法，构建风险评估模型，对潜在风险进行量化和预测。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通过对关键参数进行敏感性分析，了解不同参数变化对风险评估结果的影响程度，为决策者提供更加全面的信息。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利用蒙特卡罗模拟技术，对复杂系统进行多次模拟运算，以获取风险分布情况和可能的风险后果。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通过构建风险矩阵，将风险按照发生概率和影响程度进行分类和排序，有助于决策者直观地了解风险状况。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绩效是指组织或个人在一定时期内通过努力所取得的成果，包括工作成果、行为表现、能力提升等方面。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绩效评估的目的是对组织或个人的工作表现进行全面、客观、准确的评价，为改进工作、提高绩效提供依据和参考。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绩效定义与评估目的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通过设定明确、可衡量的目标，对组织或个人的目标完成情况进行评估。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通过选取关键绩效指标，对组织或个人的绩效进行量化评估。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通过上级、下级、同事、客户等多方面的反馈，对组织或个人的绩效进行全面评估。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包括完成任务的数量、质量、效率等方面的指标。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包括工作态度、团队合作、沟通能力等方面的指标。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包括学习能力、创新能力、解决问题的能力等方面的指标。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能力提升指标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绩效评估指标体系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https://d.book118.com/395014233020011044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2024-09-06T06:32:04.324</cp:lastPrinted>
  <dcterms:created xsi:type="dcterms:W3CDTF">2024-09-05T22:32:04Z</dcterms:created>
  <dcterms:modified xsi:type="dcterms:W3CDTF">2024-09-05T22:32:06Z</dcterms:modified>
</cp:coreProperties>
</file>