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gif" ContentType="image/gif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80" r:id="rId3"/>
    <p:sldMasterId id="2147483682" r:id="rId4"/>
    <p:sldMasterId id="2147483684" r:id="rId5"/>
  </p:sld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09" r:id="rId23"/>
  </p:sldIdLst>
  <p:sldSz cx="9418320" cy="706374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2AEAC-8CD2-4A38-A6AC-76E558D8F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B0FB3-6291-4B24-9C8D-47334CE43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22885-709F-42DA-8CB7-43CC614CC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92D38-C192-4270-A438-FF797EDB7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CD6888-2E47-4793-8361-E6765AFF5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961E4F-29C2-4328-A2C8-8DA2832EF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575E1F-E356-42CC-809F-43BEFCFC2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F0999-567F-4D05-B711-91E66C841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B51AB-9DFE-4A1D-9668-3CD766A47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22576-9EAE-486E-BA9D-6B22D7E1D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68E26-C6F5-4C25-9FAC-FEC8B4A9F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lang="en-US" altLang="zh-CN" sz="1442" u="none">
              <a:solidFill>
                <a:schemeClr val="tx1"/>
              </a:solidFill>
              <a:latin typeface="Times New Roman" charset="0"/>
              <a:ea typeface="宋体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r>
              <a:rPr kumimoji="0" lang="zh-CN" altLang="en-US" sz="2060" b="1" u="none">
                <a:solidFill>
                  <a:schemeClr val="tx1"/>
                </a:solidFill>
                <a:latin typeface="仿宋_GB2312" charset="-122"/>
                <a:ea typeface="宋体" charset="-122"/>
              </a:rPr>
              <a:t>演讲是面镜子</a:t>
            </a:r>
            <a:r>
              <a:rPr kumimoji="0" lang="zh-CN" altLang="en-US" sz="2060" u="none">
                <a:solidFill>
                  <a:schemeClr val="tx1"/>
                </a:solidFill>
                <a:latin typeface="楷体_GB2312" charset="-122"/>
                <a:ea typeface="楷体_GB2312" charset="-122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en-US" altLang="zh-CN" sz="1442" u="none">
                <a:solidFill>
                  <a:schemeClr val="tx1"/>
                </a:solidFill>
                <a:latin typeface="Times New Roman" charset="0"/>
                <a:ea typeface="宋体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lang="en-US" altLang="zh-CN" sz="1442" u="none">
              <a:solidFill>
                <a:schemeClr val="tx1"/>
              </a:solidFill>
              <a:latin typeface="Times New Roman" charset="0"/>
              <a:ea typeface="宋体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r>
              <a:rPr kumimoji="0" lang="zh-CN" altLang="en-US" sz="2060" b="1" u="none">
                <a:solidFill>
                  <a:schemeClr val="tx1"/>
                </a:solidFill>
                <a:latin typeface="仿宋_GB2312" charset="-122"/>
                <a:ea typeface="宋体" charset="-122"/>
              </a:rPr>
              <a:t>演讲是面镜子</a:t>
            </a:r>
            <a:r>
              <a:rPr kumimoji="0" lang="zh-CN" altLang="en-US" sz="2060" u="none">
                <a:solidFill>
                  <a:schemeClr val="tx1"/>
                </a:solidFill>
                <a:latin typeface="楷体_GB2312" charset="-122"/>
                <a:ea typeface="楷体_GB2312" charset="-122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en-US" altLang="zh-CN" sz="1442" u="none">
                <a:solidFill>
                  <a:schemeClr val="tx1"/>
                </a:solidFill>
                <a:latin typeface="Times New Roman" charset="0"/>
                <a:ea typeface="宋体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lang="en-US" altLang="zh-CN" sz="1442" u="none">
              <a:solidFill>
                <a:schemeClr val="tx1"/>
              </a:solidFill>
              <a:latin typeface="Times New Roman" charset="0"/>
              <a:ea typeface="宋体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r>
              <a:rPr kumimoji="0" lang="zh-CN" altLang="en-US" sz="2060" b="1" u="none">
                <a:solidFill>
                  <a:schemeClr val="tx1"/>
                </a:solidFill>
                <a:latin typeface="仿宋_GB2312" charset="-122"/>
                <a:ea typeface="宋体" charset="-122"/>
              </a:rPr>
              <a:t>演讲是面镜子</a:t>
            </a:r>
            <a:r>
              <a:rPr kumimoji="0" lang="zh-CN" altLang="en-US" sz="2060" u="none">
                <a:solidFill>
                  <a:schemeClr val="tx1"/>
                </a:solidFill>
                <a:latin typeface="楷体_GB2312" charset="-122"/>
                <a:ea typeface="楷体_GB2312" charset="-122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en-US" altLang="zh-CN" sz="1442" u="none">
                <a:solidFill>
                  <a:schemeClr val="tx1"/>
                </a:solidFill>
                <a:latin typeface="Times New Roman" charset="0"/>
                <a:ea typeface="宋体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lang="en-US" altLang="zh-CN" sz="1442" u="none">
              <a:solidFill>
                <a:schemeClr val="tx1"/>
              </a:solidFill>
              <a:latin typeface="Times New Roman" charset="0"/>
              <a:ea typeface="宋体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r>
              <a:rPr kumimoji="0" lang="zh-CN" altLang="en-US" sz="2060" b="1" u="none">
                <a:solidFill>
                  <a:schemeClr val="tx1"/>
                </a:solidFill>
                <a:latin typeface="仿宋_GB2312" charset="-122"/>
                <a:ea typeface="宋体" charset="-122"/>
              </a:rPr>
              <a:t>演讲是面镜子</a:t>
            </a:r>
            <a:r>
              <a:rPr kumimoji="0" lang="zh-CN" altLang="en-US" sz="2060" u="none">
                <a:solidFill>
                  <a:schemeClr val="tx1"/>
                </a:solidFill>
                <a:latin typeface="楷体_GB2312" charset="-122"/>
                <a:ea typeface="楷体_GB2312" charset="-122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en-US" altLang="zh-CN" sz="1442" u="none">
                <a:solidFill>
                  <a:schemeClr val="tx1"/>
                </a:solidFill>
                <a:latin typeface="Times New Roman" charset="0"/>
                <a:ea typeface="宋体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theme" Target="../theme/theme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theme" Target="../theme/theme4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theme" Target="../theme/theme5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rgbClr val="020000"/>
            </a:gs>
            <a:gs pos="50000">
              <a:srgbClr val="000000"/>
            </a:gs>
            <a:gs pos="100000">
              <a:schemeClr val="bg2"/>
            </a:gs>
          </a:gsLst>
          <a:lin ang="2700000"/>
        </a:gradFill>
      </p:bgPr>
    </p:bg>
    <p:spTree>
      <p:nvGrpSpPr>
        <p:cNvPr id="1" name=""/>
        <p:cNvGrpSpPr/>
        <p:nvPr/>
      </p:nvGrpSpPr>
      <p:grpSpPr/>
      <p:grpSp>
        <p:nvGrpSpPr>
          <p:cNvPr id="1346" name=""/>
          <p:cNvGrpSpPr/>
          <p:nvPr/>
        </p:nvGrpSpPr>
        <p:grpSpPr>
          <a:xfrm>
            <a:off x="269796" y="89932"/>
            <a:ext cx="8743013" cy="856805"/>
            <a:chOff x="170" y="57"/>
            <a:chExt cx="5507" cy="540"/>
          </a:xfrm>
        </p:grpSpPr>
        <p:grpSp>
          <p:nvGrpSpPr>
            <p:cNvPr id="1347" name=""/>
            <p:cNvGrpSpPr/>
            <p:nvPr/>
          </p:nvGrpSpPr>
          <p:grpSpPr>
            <a:xfrm>
              <a:off x="684" y="107"/>
              <a:ext cx="4993" cy="445"/>
              <a:chOff x="684" y="107"/>
              <a:chExt cx="4993" cy="445"/>
            </a:xfrm>
          </p:grpSpPr>
          <p:sp>
            <p:nvSpPr>
              <p:cNvPr id="1348" name="Freeform 9"/>
              <p:cNvSpPr/>
              <p:nvPr/>
            </p:nvSpPr>
            <p:spPr bwMode="ltGray">
              <a:xfrm>
                <a:off x="684" y="107"/>
                <a:ext cx="4993" cy="445"/>
              </a:xfrm>
              <a:custGeom>
                <a:rect l="l" t="t" r="r" b="b"/>
                <a:pathLst>
                  <a:path w="4848" h="432">
                    <a:moveTo>
                      <a:pt x="4848" y="48"/>
                    </a:moveTo>
                    <a:lnTo>
                      <a:pt x="4848" y="432"/>
                    </a:lnTo>
                    <a:cubicBezTo>
                      <a:pt x="4848" y="432"/>
                      <a:pt x="2424" y="432"/>
                      <a:pt x="0" y="432"/>
                    </a:cubicBezTo>
                    <a:cubicBezTo>
                      <a:pt x="161" y="345"/>
                      <a:pt x="169" y="61"/>
                      <a:pt x="0" y="0"/>
                    </a:cubicBezTo>
                    <a:cubicBezTo>
                      <a:pt x="2424" y="0"/>
                      <a:pt x="4848" y="0"/>
                      <a:pt x="4848" y="0"/>
                    </a:cubicBezTo>
                    <a:lnTo>
                      <a:pt x="4848" y="48"/>
                    </a:lnTo>
                    <a:close/>
                  </a:path>
                </a:pathLst>
              </a:custGeom>
              <a:solidFill>
                <a:srgbClr val="E5D093"/>
              </a:solidFill>
              <a:ln cap="flat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54" b="0" i="1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70916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54" b="0" i="1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41832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54" b="0" i="1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12748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54" b="0" i="1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83664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54" b="0" i="1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eaLnBrk="1" hangingPunct="1"/>
                <a:endParaRPr lang="zh-CN" altLang="en-US"/>
              </a:p>
            </p:txBody>
          </p:sp>
          <p:grpSp>
            <p:nvGrpSpPr>
              <p:cNvPr id="1349" name=""/>
              <p:cNvGrpSpPr/>
              <p:nvPr/>
            </p:nvGrpSpPr>
            <p:grpSpPr>
              <a:xfrm>
                <a:off x="1231" y="107"/>
                <a:ext cx="3942" cy="441"/>
                <a:chOff x="1057" y="243"/>
                <a:chExt cx="3942" cy="441"/>
              </a:xfrm>
            </p:grpSpPr>
            <p:grpSp>
              <p:nvGrpSpPr>
                <p:cNvPr id="1350" name=""/>
                <p:cNvGrpSpPr/>
                <p:nvPr/>
              </p:nvGrpSpPr>
              <p:grpSpPr>
                <a:xfrm>
                  <a:off x="1057" y="244"/>
                  <a:ext cx="2274" cy="440"/>
                  <a:chOff x="1057" y="244"/>
                  <a:chExt cx="2274" cy="440"/>
                </a:xfrm>
              </p:grpSpPr>
              <p:sp>
                <p:nvSpPr>
                  <p:cNvPr id="1351" name="Freeform 12"/>
                  <p:cNvSpPr/>
                  <p:nvPr/>
                </p:nvSpPr>
                <p:spPr bwMode="ltGray">
                  <a:xfrm>
                    <a:off x="2330" y="648"/>
                    <a:ext cx="7" cy="8"/>
                  </a:xfrm>
                  <a:custGeom>
                    <a:rect l="l" t="t" r="r" b="b"/>
                    <a:pathLst>
                      <a:path w="15" h="23">
                        <a:moveTo>
                          <a:pt x="5" y="11"/>
                        </a:moveTo>
                        <a:cubicBezTo>
                          <a:pt x="2" y="1"/>
                          <a:pt x="7" y="0"/>
                          <a:pt x="15" y="5"/>
                        </a:cubicBezTo>
                        <a:cubicBezTo>
                          <a:pt x="14" y="9"/>
                          <a:pt x="15" y="13"/>
                          <a:pt x="13" y="17"/>
                        </a:cubicBezTo>
                        <a:cubicBezTo>
                          <a:pt x="9" y="23"/>
                          <a:pt x="0" y="16"/>
                          <a:pt x="5" y="1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52" name="Freeform 13"/>
                  <p:cNvSpPr/>
                  <p:nvPr/>
                </p:nvSpPr>
                <p:spPr bwMode="ltGray">
                  <a:xfrm>
                    <a:off x="2407" y="676"/>
                    <a:ext cx="9" cy="8"/>
                  </a:xfrm>
                  <a:custGeom>
                    <a:rect l="l" t="t" r="r" b="b"/>
                    <a:pathLst>
                      <a:path w="20" h="23">
                        <a:moveTo>
                          <a:pt x="3" y="13"/>
                        </a:moveTo>
                        <a:cubicBezTo>
                          <a:pt x="0" y="5"/>
                          <a:pt x="2" y="0"/>
                          <a:pt x="11" y="3"/>
                        </a:cubicBezTo>
                        <a:cubicBezTo>
                          <a:pt x="16" y="10"/>
                          <a:pt x="20" y="23"/>
                          <a:pt x="7" y="19"/>
                        </a:cubicBezTo>
                        <a:cubicBezTo>
                          <a:pt x="6" y="17"/>
                          <a:pt x="3" y="13"/>
                          <a:pt x="3" y="13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53" name="Freeform 14"/>
                  <p:cNvSpPr/>
                  <p:nvPr/>
                </p:nvSpPr>
                <p:spPr bwMode="ltGray">
                  <a:xfrm>
                    <a:off x="2189" y="630"/>
                    <a:ext cx="13" cy="14"/>
                  </a:xfrm>
                  <a:custGeom>
                    <a:rect l="l" t="t" r="r" b="b"/>
                    <a:pathLst>
                      <a:path w="30" h="42">
                        <a:moveTo>
                          <a:pt x="16" y="33"/>
                        </a:moveTo>
                        <a:cubicBezTo>
                          <a:pt x="3" y="20"/>
                          <a:pt x="15" y="34"/>
                          <a:pt x="8" y="21"/>
                        </a:cubicBezTo>
                        <a:cubicBezTo>
                          <a:pt x="6" y="17"/>
                          <a:pt x="0" y="9"/>
                          <a:pt x="0" y="9"/>
                        </a:cubicBezTo>
                        <a:cubicBezTo>
                          <a:pt x="5" y="1"/>
                          <a:pt x="7" y="0"/>
                          <a:pt x="16" y="3"/>
                        </a:cubicBezTo>
                        <a:cubicBezTo>
                          <a:pt x="25" y="16"/>
                          <a:pt x="10" y="16"/>
                          <a:pt x="30" y="23"/>
                        </a:cubicBezTo>
                        <a:cubicBezTo>
                          <a:pt x="29" y="26"/>
                          <a:pt x="30" y="29"/>
                          <a:pt x="28" y="31"/>
                        </a:cubicBezTo>
                        <a:cubicBezTo>
                          <a:pt x="15" y="42"/>
                          <a:pt x="16" y="38"/>
                          <a:pt x="16" y="33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54" name="Freeform 15"/>
                  <p:cNvSpPr/>
                  <p:nvPr/>
                </p:nvSpPr>
                <p:spPr bwMode="ltGray">
                  <a:xfrm>
                    <a:off x="2031" y="644"/>
                    <a:ext cx="11" cy="5"/>
                  </a:xfrm>
                  <a:custGeom>
                    <a:rect l="l" t="t" r="r" b="b"/>
                    <a:pathLst>
                      <a:path w="25" h="16">
                        <a:moveTo>
                          <a:pt x="15" y="16"/>
                        </a:moveTo>
                        <a:cubicBezTo>
                          <a:pt x="10" y="15"/>
                          <a:pt x="0" y="12"/>
                          <a:pt x="3" y="8"/>
                        </a:cubicBezTo>
                        <a:cubicBezTo>
                          <a:pt x="6" y="4"/>
                          <a:pt x="15" y="0"/>
                          <a:pt x="15" y="0"/>
                        </a:cubicBezTo>
                        <a:cubicBezTo>
                          <a:pt x="17" y="3"/>
                          <a:pt x="25" y="16"/>
                          <a:pt x="15" y="1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55" name="Freeform 16"/>
                  <p:cNvSpPr/>
                  <p:nvPr/>
                </p:nvSpPr>
                <p:spPr bwMode="ltGray">
                  <a:xfrm>
                    <a:off x="1984" y="650"/>
                    <a:ext cx="29" cy="16"/>
                  </a:xfrm>
                  <a:custGeom>
                    <a:rect l="l" t="t" r="r" b="b"/>
                    <a:pathLst>
                      <a:path w="65" h="46">
                        <a:moveTo>
                          <a:pt x="14" y="24"/>
                        </a:moveTo>
                        <a:cubicBezTo>
                          <a:pt x="18" y="13"/>
                          <a:pt x="16" y="9"/>
                          <a:pt x="30" y="4"/>
                        </a:cubicBezTo>
                        <a:cubicBezTo>
                          <a:pt x="34" y="3"/>
                          <a:pt x="42" y="0"/>
                          <a:pt x="42" y="0"/>
                        </a:cubicBezTo>
                        <a:cubicBezTo>
                          <a:pt x="50" y="1"/>
                          <a:pt x="65" y="0"/>
                          <a:pt x="58" y="12"/>
                        </a:cubicBezTo>
                        <a:cubicBezTo>
                          <a:pt x="53" y="21"/>
                          <a:pt x="40" y="21"/>
                          <a:pt x="32" y="26"/>
                        </a:cubicBezTo>
                        <a:cubicBezTo>
                          <a:pt x="26" y="35"/>
                          <a:pt x="23" y="42"/>
                          <a:pt x="12" y="46"/>
                        </a:cubicBezTo>
                        <a:cubicBezTo>
                          <a:pt x="0" y="42"/>
                          <a:pt x="5" y="30"/>
                          <a:pt x="8" y="20"/>
                        </a:cubicBezTo>
                        <a:cubicBezTo>
                          <a:pt x="9" y="18"/>
                          <a:pt x="10" y="13"/>
                          <a:pt x="12" y="14"/>
                        </a:cubicBezTo>
                        <a:cubicBezTo>
                          <a:pt x="15" y="16"/>
                          <a:pt x="13" y="21"/>
                          <a:pt x="14" y="2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56" name="Freeform 17"/>
                  <p:cNvSpPr/>
                  <p:nvPr/>
                </p:nvSpPr>
                <p:spPr bwMode="ltGray">
                  <a:xfrm>
                    <a:off x="1954" y="649"/>
                    <a:ext cx="30" cy="16"/>
                  </a:xfrm>
                  <a:custGeom>
                    <a:rect l="l" t="t" r="r" b="b"/>
                    <a:pathLst>
                      <a:path w="69" h="47">
                        <a:moveTo>
                          <a:pt x="0" y="31"/>
                        </a:moveTo>
                        <a:cubicBezTo>
                          <a:pt x="7" y="24"/>
                          <a:pt x="9" y="22"/>
                          <a:pt x="18" y="25"/>
                        </a:cubicBezTo>
                        <a:cubicBezTo>
                          <a:pt x="25" y="4"/>
                          <a:pt x="36" y="12"/>
                          <a:pt x="52" y="1"/>
                        </a:cubicBezTo>
                        <a:cubicBezTo>
                          <a:pt x="56" y="2"/>
                          <a:pt x="61" y="0"/>
                          <a:pt x="64" y="3"/>
                        </a:cubicBezTo>
                        <a:cubicBezTo>
                          <a:pt x="69" y="8"/>
                          <a:pt x="50" y="19"/>
                          <a:pt x="50" y="19"/>
                        </a:cubicBezTo>
                        <a:cubicBezTo>
                          <a:pt x="46" y="31"/>
                          <a:pt x="35" y="22"/>
                          <a:pt x="28" y="33"/>
                        </a:cubicBezTo>
                        <a:cubicBezTo>
                          <a:pt x="31" y="41"/>
                          <a:pt x="31" y="44"/>
                          <a:pt x="22" y="47"/>
                        </a:cubicBezTo>
                        <a:cubicBezTo>
                          <a:pt x="20" y="46"/>
                          <a:pt x="18" y="46"/>
                          <a:pt x="16" y="45"/>
                        </a:cubicBezTo>
                        <a:cubicBezTo>
                          <a:pt x="14" y="43"/>
                          <a:pt x="14" y="40"/>
                          <a:pt x="12" y="39"/>
                        </a:cubicBezTo>
                        <a:cubicBezTo>
                          <a:pt x="8" y="37"/>
                          <a:pt x="0" y="35"/>
                          <a:pt x="0" y="35"/>
                        </a:cubicBezTo>
                        <a:cubicBezTo>
                          <a:pt x="2" y="26"/>
                          <a:pt x="3" y="25"/>
                          <a:pt x="0" y="3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57" name="Freeform 18"/>
                  <p:cNvSpPr/>
                  <p:nvPr/>
                </p:nvSpPr>
                <p:spPr bwMode="ltGray">
                  <a:xfrm>
                    <a:off x="1792" y="559"/>
                    <a:ext cx="156" cy="96"/>
                  </a:xfrm>
                  <a:custGeom>
                    <a:rect l="l" t="t" r="r" b="b"/>
                    <a:pathLst>
                      <a:path w="355" h="277">
                        <a:moveTo>
                          <a:pt x="10" y="4"/>
                        </a:moveTo>
                        <a:cubicBezTo>
                          <a:pt x="22" y="0"/>
                          <a:pt x="24" y="14"/>
                          <a:pt x="36" y="18"/>
                        </a:cubicBezTo>
                        <a:cubicBezTo>
                          <a:pt x="37" y="19"/>
                          <a:pt x="45" y="29"/>
                          <a:pt x="46" y="30"/>
                        </a:cubicBezTo>
                        <a:cubicBezTo>
                          <a:pt x="56" y="40"/>
                          <a:pt x="67" y="38"/>
                          <a:pt x="76" y="52"/>
                        </a:cubicBezTo>
                        <a:cubicBezTo>
                          <a:pt x="80" y="58"/>
                          <a:pt x="92" y="66"/>
                          <a:pt x="92" y="66"/>
                        </a:cubicBezTo>
                        <a:cubicBezTo>
                          <a:pt x="96" y="79"/>
                          <a:pt x="112" y="88"/>
                          <a:pt x="122" y="98"/>
                        </a:cubicBezTo>
                        <a:cubicBezTo>
                          <a:pt x="124" y="105"/>
                          <a:pt x="130" y="124"/>
                          <a:pt x="136" y="128"/>
                        </a:cubicBezTo>
                        <a:cubicBezTo>
                          <a:pt x="140" y="130"/>
                          <a:pt x="148" y="132"/>
                          <a:pt x="148" y="132"/>
                        </a:cubicBezTo>
                        <a:cubicBezTo>
                          <a:pt x="150" y="138"/>
                          <a:pt x="154" y="150"/>
                          <a:pt x="154" y="150"/>
                        </a:cubicBezTo>
                        <a:cubicBezTo>
                          <a:pt x="161" y="139"/>
                          <a:pt x="168" y="144"/>
                          <a:pt x="176" y="152"/>
                        </a:cubicBezTo>
                        <a:cubicBezTo>
                          <a:pt x="174" y="167"/>
                          <a:pt x="173" y="181"/>
                          <a:pt x="170" y="196"/>
                        </a:cubicBezTo>
                        <a:cubicBezTo>
                          <a:pt x="171" y="202"/>
                          <a:pt x="174" y="220"/>
                          <a:pt x="180" y="224"/>
                        </a:cubicBezTo>
                        <a:cubicBezTo>
                          <a:pt x="185" y="228"/>
                          <a:pt x="193" y="228"/>
                          <a:pt x="198" y="232"/>
                        </a:cubicBezTo>
                        <a:cubicBezTo>
                          <a:pt x="204" y="230"/>
                          <a:pt x="216" y="234"/>
                          <a:pt x="216" y="234"/>
                        </a:cubicBezTo>
                        <a:cubicBezTo>
                          <a:pt x="223" y="241"/>
                          <a:pt x="225" y="245"/>
                          <a:pt x="236" y="242"/>
                        </a:cubicBezTo>
                        <a:cubicBezTo>
                          <a:pt x="242" y="240"/>
                          <a:pt x="254" y="236"/>
                          <a:pt x="254" y="236"/>
                        </a:cubicBezTo>
                        <a:cubicBezTo>
                          <a:pt x="260" y="240"/>
                          <a:pt x="265" y="246"/>
                          <a:pt x="272" y="248"/>
                        </a:cubicBezTo>
                        <a:cubicBezTo>
                          <a:pt x="277" y="250"/>
                          <a:pt x="291" y="252"/>
                          <a:pt x="296" y="256"/>
                        </a:cubicBezTo>
                        <a:cubicBezTo>
                          <a:pt x="301" y="260"/>
                          <a:pt x="314" y="264"/>
                          <a:pt x="314" y="264"/>
                        </a:cubicBezTo>
                        <a:cubicBezTo>
                          <a:pt x="330" y="263"/>
                          <a:pt x="338" y="261"/>
                          <a:pt x="352" y="266"/>
                        </a:cubicBezTo>
                        <a:cubicBezTo>
                          <a:pt x="355" y="275"/>
                          <a:pt x="350" y="277"/>
                          <a:pt x="342" y="274"/>
                        </a:cubicBezTo>
                        <a:cubicBezTo>
                          <a:pt x="336" y="276"/>
                          <a:pt x="322" y="272"/>
                          <a:pt x="322" y="272"/>
                        </a:cubicBezTo>
                        <a:cubicBezTo>
                          <a:pt x="314" y="275"/>
                          <a:pt x="308" y="272"/>
                          <a:pt x="300" y="270"/>
                        </a:cubicBezTo>
                        <a:cubicBezTo>
                          <a:pt x="296" y="269"/>
                          <a:pt x="288" y="266"/>
                          <a:pt x="288" y="266"/>
                        </a:cubicBezTo>
                        <a:cubicBezTo>
                          <a:pt x="276" y="270"/>
                          <a:pt x="264" y="266"/>
                          <a:pt x="252" y="264"/>
                        </a:cubicBezTo>
                        <a:cubicBezTo>
                          <a:pt x="245" y="259"/>
                          <a:pt x="242" y="257"/>
                          <a:pt x="234" y="260"/>
                        </a:cubicBezTo>
                        <a:cubicBezTo>
                          <a:pt x="211" y="252"/>
                          <a:pt x="192" y="256"/>
                          <a:pt x="172" y="242"/>
                        </a:cubicBezTo>
                        <a:cubicBezTo>
                          <a:pt x="165" y="231"/>
                          <a:pt x="176" y="221"/>
                          <a:pt x="160" y="216"/>
                        </a:cubicBezTo>
                        <a:cubicBezTo>
                          <a:pt x="154" y="233"/>
                          <a:pt x="136" y="203"/>
                          <a:pt x="126" y="200"/>
                        </a:cubicBezTo>
                        <a:cubicBezTo>
                          <a:pt x="120" y="196"/>
                          <a:pt x="114" y="190"/>
                          <a:pt x="108" y="186"/>
                        </a:cubicBezTo>
                        <a:cubicBezTo>
                          <a:pt x="104" y="175"/>
                          <a:pt x="104" y="165"/>
                          <a:pt x="94" y="158"/>
                        </a:cubicBezTo>
                        <a:cubicBezTo>
                          <a:pt x="83" y="142"/>
                          <a:pt x="85" y="119"/>
                          <a:pt x="68" y="108"/>
                        </a:cubicBezTo>
                        <a:cubicBezTo>
                          <a:pt x="67" y="106"/>
                          <a:pt x="66" y="104"/>
                          <a:pt x="64" y="102"/>
                        </a:cubicBezTo>
                        <a:cubicBezTo>
                          <a:pt x="62" y="101"/>
                          <a:pt x="59" y="102"/>
                          <a:pt x="58" y="100"/>
                        </a:cubicBezTo>
                        <a:cubicBezTo>
                          <a:pt x="56" y="97"/>
                          <a:pt x="54" y="88"/>
                          <a:pt x="54" y="88"/>
                        </a:cubicBezTo>
                        <a:cubicBezTo>
                          <a:pt x="59" y="73"/>
                          <a:pt x="52" y="61"/>
                          <a:pt x="38" y="58"/>
                        </a:cubicBezTo>
                        <a:cubicBezTo>
                          <a:pt x="32" y="49"/>
                          <a:pt x="31" y="44"/>
                          <a:pt x="20" y="40"/>
                        </a:cubicBezTo>
                        <a:cubicBezTo>
                          <a:pt x="16" y="27"/>
                          <a:pt x="16" y="26"/>
                          <a:pt x="4" y="22"/>
                        </a:cubicBezTo>
                        <a:cubicBezTo>
                          <a:pt x="1" y="13"/>
                          <a:pt x="0" y="5"/>
                          <a:pt x="10" y="2"/>
                        </a:cubicBezTo>
                        <a:cubicBezTo>
                          <a:pt x="18" y="5"/>
                          <a:pt x="18" y="4"/>
                          <a:pt x="10" y="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58" name="Freeform 19"/>
                  <p:cNvSpPr/>
                  <p:nvPr/>
                </p:nvSpPr>
                <p:spPr bwMode="ltGray">
                  <a:xfrm>
                    <a:off x="1887" y="553"/>
                    <a:ext cx="69" cy="70"/>
                  </a:xfrm>
                  <a:custGeom>
                    <a:rect l="l" t="t" r="r" b="b"/>
                    <a:pathLst>
                      <a:path w="156" h="206">
                        <a:moveTo>
                          <a:pt x="54" y="66"/>
                        </a:moveTo>
                        <a:cubicBezTo>
                          <a:pt x="58" y="63"/>
                          <a:pt x="64" y="63"/>
                          <a:pt x="66" y="58"/>
                        </a:cubicBezTo>
                        <a:cubicBezTo>
                          <a:pt x="67" y="56"/>
                          <a:pt x="67" y="53"/>
                          <a:pt x="68" y="52"/>
                        </a:cubicBezTo>
                        <a:cubicBezTo>
                          <a:pt x="71" y="49"/>
                          <a:pt x="80" y="44"/>
                          <a:pt x="80" y="44"/>
                        </a:cubicBezTo>
                        <a:cubicBezTo>
                          <a:pt x="113" y="55"/>
                          <a:pt x="85" y="29"/>
                          <a:pt x="106" y="22"/>
                        </a:cubicBezTo>
                        <a:cubicBezTo>
                          <a:pt x="110" y="17"/>
                          <a:pt x="108" y="9"/>
                          <a:pt x="112" y="4"/>
                        </a:cubicBezTo>
                        <a:cubicBezTo>
                          <a:pt x="115" y="1"/>
                          <a:pt x="124" y="0"/>
                          <a:pt x="124" y="0"/>
                        </a:cubicBezTo>
                        <a:cubicBezTo>
                          <a:pt x="138" y="14"/>
                          <a:pt x="126" y="23"/>
                          <a:pt x="150" y="28"/>
                        </a:cubicBezTo>
                        <a:cubicBezTo>
                          <a:pt x="156" y="36"/>
                          <a:pt x="154" y="39"/>
                          <a:pt x="146" y="44"/>
                        </a:cubicBezTo>
                        <a:cubicBezTo>
                          <a:pt x="141" y="52"/>
                          <a:pt x="135" y="61"/>
                          <a:pt x="126" y="64"/>
                        </a:cubicBezTo>
                        <a:cubicBezTo>
                          <a:pt x="118" y="75"/>
                          <a:pt x="128" y="83"/>
                          <a:pt x="132" y="94"/>
                        </a:cubicBezTo>
                        <a:cubicBezTo>
                          <a:pt x="129" y="103"/>
                          <a:pt x="135" y="105"/>
                          <a:pt x="142" y="110"/>
                        </a:cubicBezTo>
                        <a:cubicBezTo>
                          <a:pt x="145" y="119"/>
                          <a:pt x="141" y="120"/>
                          <a:pt x="146" y="128"/>
                        </a:cubicBezTo>
                        <a:cubicBezTo>
                          <a:pt x="142" y="139"/>
                          <a:pt x="135" y="133"/>
                          <a:pt x="128" y="128"/>
                        </a:cubicBezTo>
                        <a:cubicBezTo>
                          <a:pt x="116" y="132"/>
                          <a:pt x="122" y="136"/>
                          <a:pt x="116" y="146"/>
                        </a:cubicBezTo>
                        <a:cubicBezTo>
                          <a:pt x="113" y="151"/>
                          <a:pt x="108" y="152"/>
                          <a:pt x="104" y="156"/>
                        </a:cubicBezTo>
                        <a:cubicBezTo>
                          <a:pt x="107" y="167"/>
                          <a:pt x="112" y="191"/>
                          <a:pt x="100" y="198"/>
                        </a:cubicBezTo>
                        <a:cubicBezTo>
                          <a:pt x="96" y="200"/>
                          <a:pt x="92" y="200"/>
                          <a:pt x="88" y="202"/>
                        </a:cubicBezTo>
                        <a:cubicBezTo>
                          <a:pt x="86" y="203"/>
                          <a:pt x="84" y="205"/>
                          <a:pt x="82" y="206"/>
                        </a:cubicBezTo>
                        <a:cubicBezTo>
                          <a:pt x="80" y="205"/>
                          <a:pt x="77" y="204"/>
                          <a:pt x="76" y="202"/>
                        </a:cubicBezTo>
                        <a:cubicBezTo>
                          <a:pt x="74" y="198"/>
                          <a:pt x="76" y="191"/>
                          <a:pt x="72" y="190"/>
                        </a:cubicBezTo>
                        <a:cubicBezTo>
                          <a:pt x="68" y="189"/>
                          <a:pt x="60" y="186"/>
                          <a:pt x="60" y="186"/>
                        </a:cubicBezTo>
                        <a:cubicBezTo>
                          <a:pt x="53" y="188"/>
                          <a:pt x="49" y="192"/>
                          <a:pt x="42" y="194"/>
                        </a:cubicBezTo>
                        <a:cubicBezTo>
                          <a:pt x="34" y="189"/>
                          <a:pt x="37" y="183"/>
                          <a:pt x="28" y="186"/>
                        </a:cubicBezTo>
                        <a:cubicBezTo>
                          <a:pt x="12" y="181"/>
                          <a:pt x="19" y="161"/>
                          <a:pt x="10" y="148"/>
                        </a:cubicBezTo>
                        <a:cubicBezTo>
                          <a:pt x="5" y="121"/>
                          <a:pt x="11" y="147"/>
                          <a:pt x="4" y="130"/>
                        </a:cubicBezTo>
                        <a:cubicBezTo>
                          <a:pt x="2" y="126"/>
                          <a:pt x="0" y="118"/>
                          <a:pt x="0" y="118"/>
                        </a:cubicBezTo>
                        <a:cubicBezTo>
                          <a:pt x="2" y="95"/>
                          <a:pt x="0" y="83"/>
                          <a:pt x="20" y="96"/>
                        </a:cubicBezTo>
                        <a:cubicBezTo>
                          <a:pt x="23" y="105"/>
                          <a:pt x="23" y="110"/>
                          <a:pt x="32" y="104"/>
                        </a:cubicBezTo>
                        <a:cubicBezTo>
                          <a:pt x="35" y="95"/>
                          <a:pt x="29" y="88"/>
                          <a:pt x="34" y="80"/>
                        </a:cubicBezTo>
                        <a:cubicBezTo>
                          <a:pt x="36" y="76"/>
                          <a:pt x="48" y="73"/>
                          <a:pt x="52" y="70"/>
                        </a:cubicBezTo>
                        <a:cubicBezTo>
                          <a:pt x="57" y="63"/>
                          <a:pt x="58" y="62"/>
                          <a:pt x="54" y="6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59" name="Freeform 20"/>
                  <p:cNvSpPr/>
                  <p:nvPr/>
                </p:nvSpPr>
                <p:spPr bwMode="ltGray">
                  <a:xfrm>
                    <a:off x="1954" y="585"/>
                    <a:ext cx="48" cy="13"/>
                  </a:xfrm>
                  <a:custGeom>
                    <a:rect l="l" t="t" r="r" b="b"/>
                    <a:pathLst>
                      <a:path w="109" h="38">
                        <a:moveTo>
                          <a:pt x="4" y="32"/>
                        </a:moveTo>
                        <a:cubicBezTo>
                          <a:pt x="7" y="22"/>
                          <a:pt x="7" y="14"/>
                          <a:pt x="18" y="10"/>
                        </a:cubicBezTo>
                        <a:cubicBezTo>
                          <a:pt x="28" y="12"/>
                          <a:pt x="37" y="14"/>
                          <a:pt x="46" y="20"/>
                        </a:cubicBezTo>
                        <a:cubicBezTo>
                          <a:pt x="62" y="15"/>
                          <a:pt x="54" y="17"/>
                          <a:pt x="72" y="14"/>
                        </a:cubicBezTo>
                        <a:cubicBezTo>
                          <a:pt x="77" y="9"/>
                          <a:pt x="90" y="0"/>
                          <a:pt x="90" y="0"/>
                        </a:cubicBezTo>
                        <a:cubicBezTo>
                          <a:pt x="109" y="6"/>
                          <a:pt x="85" y="23"/>
                          <a:pt x="76" y="26"/>
                        </a:cubicBezTo>
                        <a:cubicBezTo>
                          <a:pt x="71" y="33"/>
                          <a:pt x="68" y="35"/>
                          <a:pt x="60" y="38"/>
                        </a:cubicBezTo>
                        <a:cubicBezTo>
                          <a:pt x="54" y="36"/>
                          <a:pt x="42" y="32"/>
                          <a:pt x="42" y="32"/>
                        </a:cubicBezTo>
                        <a:cubicBezTo>
                          <a:pt x="33" y="23"/>
                          <a:pt x="26" y="26"/>
                          <a:pt x="14" y="30"/>
                        </a:cubicBezTo>
                        <a:cubicBezTo>
                          <a:pt x="1" y="28"/>
                          <a:pt x="0" y="24"/>
                          <a:pt x="4" y="3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60" name="Freeform 21"/>
                  <p:cNvSpPr/>
                  <p:nvPr/>
                </p:nvSpPr>
                <p:spPr bwMode="ltGray">
                  <a:xfrm>
                    <a:off x="1952" y="602"/>
                    <a:ext cx="33" cy="35"/>
                  </a:xfrm>
                  <a:custGeom>
                    <a:rect l="l" t="t" r="r" b="b"/>
                    <a:pathLst>
                      <a:path w="76" h="104">
                        <a:moveTo>
                          <a:pt x="8" y="18"/>
                        </a:moveTo>
                        <a:cubicBezTo>
                          <a:pt x="10" y="8"/>
                          <a:pt x="9" y="3"/>
                          <a:pt x="18" y="0"/>
                        </a:cubicBezTo>
                        <a:cubicBezTo>
                          <a:pt x="28" y="3"/>
                          <a:pt x="25" y="12"/>
                          <a:pt x="34" y="18"/>
                        </a:cubicBezTo>
                        <a:cubicBezTo>
                          <a:pt x="46" y="16"/>
                          <a:pt x="51" y="8"/>
                          <a:pt x="62" y="4"/>
                        </a:cubicBezTo>
                        <a:cubicBezTo>
                          <a:pt x="76" y="9"/>
                          <a:pt x="56" y="31"/>
                          <a:pt x="46" y="34"/>
                        </a:cubicBezTo>
                        <a:cubicBezTo>
                          <a:pt x="51" y="56"/>
                          <a:pt x="43" y="29"/>
                          <a:pt x="54" y="48"/>
                        </a:cubicBezTo>
                        <a:cubicBezTo>
                          <a:pt x="56" y="52"/>
                          <a:pt x="58" y="60"/>
                          <a:pt x="58" y="60"/>
                        </a:cubicBezTo>
                        <a:cubicBezTo>
                          <a:pt x="55" y="68"/>
                          <a:pt x="54" y="71"/>
                          <a:pt x="46" y="74"/>
                        </a:cubicBezTo>
                        <a:cubicBezTo>
                          <a:pt x="38" y="71"/>
                          <a:pt x="37" y="68"/>
                          <a:pt x="34" y="60"/>
                        </a:cubicBezTo>
                        <a:cubicBezTo>
                          <a:pt x="33" y="50"/>
                          <a:pt x="32" y="33"/>
                          <a:pt x="22" y="48"/>
                        </a:cubicBezTo>
                        <a:cubicBezTo>
                          <a:pt x="25" y="60"/>
                          <a:pt x="23" y="53"/>
                          <a:pt x="28" y="68"/>
                        </a:cubicBezTo>
                        <a:cubicBezTo>
                          <a:pt x="29" y="70"/>
                          <a:pt x="30" y="74"/>
                          <a:pt x="30" y="74"/>
                        </a:cubicBezTo>
                        <a:cubicBezTo>
                          <a:pt x="24" y="84"/>
                          <a:pt x="22" y="93"/>
                          <a:pt x="20" y="104"/>
                        </a:cubicBezTo>
                        <a:cubicBezTo>
                          <a:pt x="17" y="103"/>
                          <a:pt x="14" y="104"/>
                          <a:pt x="12" y="102"/>
                        </a:cubicBezTo>
                        <a:cubicBezTo>
                          <a:pt x="9" y="99"/>
                          <a:pt x="8" y="90"/>
                          <a:pt x="8" y="90"/>
                        </a:cubicBezTo>
                        <a:cubicBezTo>
                          <a:pt x="13" y="75"/>
                          <a:pt x="14" y="64"/>
                          <a:pt x="0" y="54"/>
                        </a:cubicBezTo>
                        <a:cubicBezTo>
                          <a:pt x="1" y="46"/>
                          <a:pt x="1" y="38"/>
                          <a:pt x="2" y="30"/>
                        </a:cubicBezTo>
                        <a:cubicBezTo>
                          <a:pt x="2" y="27"/>
                          <a:pt x="13" y="2"/>
                          <a:pt x="8" y="1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61" name="Freeform 22"/>
                  <p:cNvSpPr/>
                  <p:nvPr/>
                </p:nvSpPr>
                <p:spPr bwMode="ltGray">
                  <a:xfrm>
                    <a:off x="2008" y="582"/>
                    <a:ext cx="16" cy="21"/>
                  </a:xfrm>
                  <a:custGeom>
                    <a:rect l="l" t="t" r="r" b="b"/>
                    <a:pathLst>
                      <a:path w="37" h="61">
                        <a:moveTo>
                          <a:pt x="3" y="28"/>
                        </a:moveTo>
                        <a:cubicBezTo>
                          <a:pt x="5" y="14"/>
                          <a:pt x="2" y="7"/>
                          <a:pt x="13" y="0"/>
                        </a:cubicBezTo>
                        <a:cubicBezTo>
                          <a:pt x="26" y="9"/>
                          <a:pt x="23" y="17"/>
                          <a:pt x="15" y="28"/>
                        </a:cubicBezTo>
                        <a:cubicBezTo>
                          <a:pt x="25" y="31"/>
                          <a:pt x="33" y="27"/>
                          <a:pt x="37" y="38"/>
                        </a:cubicBezTo>
                        <a:cubicBezTo>
                          <a:pt x="30" y="45"/>
                          <a:pt x="28" y="47"/>
                          <a:pt x="19" y="44"/>
                        </a:cubicBezTo>
                        <a:cubicBezTo>
                          <a:pt x="13" y="54"/>
                          <a:pt x="18" y="61"/>
                          <a:pt x="5" y="58"/>
                        </a:cubicBezTo>
                        <a:cubicBezTo>
                          <a:pt x="0" y="50"/>
                          <a:pt x="3" y="44"/>
                          <a:pt x="1" y="34"/>
                        </a:cubicBezTo>
                        <a:cubicBezTo>
                          <a:pt x="2" y="32"/>
                          <a:pt x="3" y="28"/>
                          <a:pt x="3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62" name="Freeform 23"/>
                  <p:cNvSpPr/>
                  <p:nvPr/>
                </p:nvSpPr>
                <p:spPr bwMode="ltGray">
                  <a:xfrm>
                    <a:off x="2012" y="614"/>
                    <a:ext cx="21" cy="10"/>
                  </a:xfrm>
                  <a:custGeom>
                    <a:rect l="l" t="t" r="r" b="b"/>
                    <a:pathLst>
                      <a:path w="49" h="28">
                        <a:moveTo>
                          <a:pt x="7" y="0"/>
                        </a:moveTo>
                        <a:cubicBezTo>
                          <a:pt x="15" y="6"/>
                          <a:pt x="19" y="2"/>
                          <a:pt x="29" y="0"/>
                        </a:cubicBezTo>
                        <a:cubicBezTo>
                          <a:pt x="45" y="5"/>
                          <a:pt x="40" y="3"/>
                          <a:pt x="49" y="16"/>
                        </a:cubicBezTo>
                        <a:cubicBezTo>
                          <a:pt x="46" y="29"/>
                          <a:pt x="42" y="21"/>
                          <a:pt x="35" y="14"/>
                        </a:cubicBezTo>
                        <a:cubicBezTo>
                          <a:pt x="26" y="15"/>
                          <a:pt x="12" y="19"/>
                          <a:pt x="3" y="16"/>
                        </a:cubicBezTo>
                        <a:cubicBezTo>
                          <a:pt x="0" y="6"/>
                          <a:pt x="7" y="10"/>
                          <a:pt x="7" y="0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63" name="Freeform 24"/>
                  <p:cNvSpPr/>
                  <p:nvPr/>
                </p:nvSpPr>
                <p:spPr bwMode="ltGray">
                  <a:xfrm>
                    <a:off x="2033" y="598"/>
                    <a:ext cx="27" cy="18"/>
                  </a:xfrm>
                  <a:custGeom>
                    <a:rect l="l" t="t" r="r" b="b"/>
                    <a:pathLst>
                      <a:path w="61" h="48">
                        <a:moveTo>
                          <a:pt x="21" y="38"/>
                        </a:moveTo>
                        <a:cubicBezTo>
                          <a:pt x="19" y="34"/>
                          <a:pt x="19" y="29"/>
                          <a:pt x="15" y="26"/>
                        </a:cubicBezTo>
                        <a:cubicBezTo>
                          <a:pt x="12" y="24"/>
                          <a:pt x="3" y="22"/>
                          <a:pt x="3" y="22"/>
                        </a:cubicBezTo>
                        <a:cubicBezTo>
                          <a:pt x="0" y="12"/>
                          <a:pt x="5" y="12"/>
                          <a:pt x="13" y="8"/>
                        </a:cubicBezTo>
                        <a:cubicBezTo>
                          <a:pt x="17" y="6"/>
                          <a:pt x="25" y="0"/>
                          <a:pt x="25" y="0"/>
                        </a:cubicBezTo>
                        <a:cubicBezTo>
                          <a:pt x="37" y="2"/>
                          <a:pt x="41" y="2"/>
                          <a:pt x="49" y="10"/>
                        </a:cubicBezTo>
                        <a:cubicBezTo>
                          <a:pt x="45" y="21"/>
                          <a:pt x="46" y="12"/>
                          <a:pt x="53" y="20"/>
                        </a:cubicBezTo>
                        <a:cubicBezTo>
                          <a:pt x="56" y="24"/>
                          <a:pt x="61" y="32"/>
                          <a:pt x="61" y="32"/>
                        </a:cubicBezTo>
                        <a:cubicBezTo>
                          <a:pt x="56" y="47"/>
                          <a:pt x="53" y="42"/>
                          <a:pt x="41" y="38"/>
                        </a:cubicBezTo>
                        <a:cubicBezTo>
                          <a:pt x="27" y="47"/>
                          <a:pt x="34" y="48"/>
                          <a:pt x="23" y="44"/>
                        </a:cubicBezTo>
                        <a:cubicBezTo>
                          <a:pt x="22" y="42"/>
                          <a:pt x="21" y="38"/>
                          <a:pt x="21" y="3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64" name="Freeform 25"/>
                  <p:cNvSpPr/>
                  <p:nvPr/>
                </p:nvSpPr>
                <p:spPr bwMode="ltGray">
                  <a:xfrm>
                    <a:off x="2041" y="607"/>
                    <a:ext cx="126" cy="63"/>
                  </a:xfrm>
                  <a:custGeom>
                    <a:rect l="l" t="t" r="r" b="b"/>
                    <a:pathLst>
                      <a:path w="286" h="182">
                        <a:moveTo>
                          <a:pt x="46" y="28"/>
                        </a:moveTo>
                        <a:cubicBezTo>
                          <a:pt x="41" y="14"/>
                          <a:pt x="46" y="17"/>
                          <a:pt x="36" y="14"/>
                        </a:cubicBezTo>
                        <a:cubicBezTo>
                          <a:pt x="31" y="17"/>
                          <a:pt x="26" y="30"/>
                          <a:pt x="26" y="30"/>
                        </a:cubicBezTo>
                        <a:cubicBezTo>
                          <a:pt x="12" y="25"/>
                          <a:pt x="19" y="21"/>
                          <a:pt x="0" y="24"/>
                        </a:cubicBezTo>
                        <a:cubicBezTo>
                          <a:pt x="2" y="33"/>
                          <a:pt x="2" y="37"/>
                          <a:pt x="10" y="42"/>
                        </a:cubicBezTo>
                        <a:cubicBezTo>
                          <a:pt x="12" y="49"/>
                          <a:pt x="14" y="55"/>
                          <a:pt x="16" y="62"/>
                        </a:cubicBezTo>
                        <a:cubicBezTo>
                          <a:pt x="24" y="59"/>
                          <a:pt x="27" y="57"/>
                          <a:pt x="24" y="48"/>
                        </a:cubicBezTo>
                        <a:cubicBezTo>
                          <a:pt x="26" y="47"/>
                          <a:pt x="28" y="43"/>
                          <a:pt x="30" y="44"/>
                        </a:cubicBezTo>
                        <a:cubicBezTo>
                          <a:pt x="48" y="48"/>
                          <a:pt x="36" y="52"/>
                          <a:pt x="48" y="56"/>
                        </a:cubicBezTo>
                        <a:cubicBezTo>
                          <a:pt x="74" y="65"/>
                          <a:pt x="47" y="56"/>
                          <a:pt x="70" y="62"/>
                        </a:cubicBezTo>
                        <a:cubicBezTo>
                          <a:pt x="77" y="64"/>
                          <a:pt x="88" y="72"/>
                          <a:pt x="88" y="72"/>
                        </a:cubicBezTo>
                        <a:cubicBezTo>
                          <a:pt x="96" y="84"/>
                          <a:pt x="102" y="87"/>
                          <a:pt x="106" y="102"/>
                        </a:cubicBezTo>
                        <a:cubicBezTo>
                          <a:pt x="105" y="109"/>
                          <a:pt x="106" y="115"/>
                          <a:pt x="104" y="122"/>
                        </a:cubicBezTo>
                        <a:cubicBezTo>
                          <a:pt x="103" y="126"/>
                          <a:pt x="94" y="132"/>
                          <a:pt x="98" y="134"/>
                        </a:cubicBezTo>
                        <a:cubicBezTo>
                          <a:pt x="106" y="137"/>
                          <a:pt x="122" y="128"/>
                          <a:pt x="122" y="128"/>
                        </a:cubicBezTo>
                        <a:cubicBezTo>
                          <a:pt x="130" y="131"/>
                          <a:pt x="133" y="135"/>
                          <a:pt x="140" y="140"/>
                        </a:cubicBezTo>
                        <a:cubicBezTo>
                          <a:pt x="148" y="145"/>
                          <a:pt x="159" y="145"/>
                          <a:pt x="168" y="148"/>
                        </a:cubicBezTo>
                        <a:cubicBezTo>
                          <a:pt x="170" y="147"/>
                          <a:pt x="173" y="148"/>
                          <a:pt x="174" y="146"/>
                        </a:cubicBezTo>
                        <a:cubicBezTo>
                          <a:pt x="176" y="142"/>
                          <a:pt x="164" y="136"/>
                          <a:pt x="168" y="134"/>
                        </a:cubicBezTo>
                        <a:cubicBezTo>
                          <a:pt x="171" y="132"/>
                          <a:pt x="175" y="135"/>
                          <a:pt x="178" y="136"/>
                        </a:cubicBezTo>
                        <a:cubicBezTo>
                          <a:pt x="182" y="131"/>
                          <a:pt x="186" y="118"/>
                          <a:pt x="186" y="118"/>
                        </a:cubicBezTo>
                        <a:cubicBezTo>
                          <a:pt x="189" y="119"/>
                          <a:pt x="199" y="120"/>
                          <a:pt x="202" y="122"/>
                        </a:cubicBezTo>
                        <a:cubicBezTo>
                          <a:pt x="206" y="124"/>
                          <a:pt x="214" y="130"/>
                          <a:pt x="214" y="130"/>
                        </a:cubicBezTo>
                        <a:cubicBezTo>
                          <a:pt x="224" y="145"/>
                          <a:pt x="228" y="158"/>
                          <a:pt x="244" y="168"/>
                        </a:cubicBezTo>
                        <a:cubicBezTo>
                          <a:pt x="250" y="172"/>
                          <a:pt x="262" y="178"/>
                          <a:pt x="262" y="178"/>
                        </a:cubicBezTo>
                        <a:cubicBezTo>
                          <a:pt x="265" y="178"/>
                          <a:pt x="286" y="182"/>
                          <a:pt x="284" y="170"/>
                        </a:cubicBezTo>
                        <a:cubicBezTo>
                          <a:pt x="283" y="164"/>
                          <a:pt x="268" y="160"/>
                          <a:pt x="268" y="160"/>
                        </a:cubicBezTo>
                        <a:cubicBezTo>
                          <a:pt x="261" y="150"/>
                          <a:pt x="270" y="143"/>
                          <a:pt x="256" y="138"/>
                        </a:cubicBezTo>
                        <a:cubicBezTo>
                          <a:pt x="254" y="136"/>
                          <a:pt x="251" y="135"/>
                          <a:pt x="250" y="132"/>
                        </a:cubicBezTo>
                        <a:cubicBezTo>
                          <a:pt x="248" y="129"/>
                          <a:pt x="250" y="125"/>
                          <a:pt x="248" y="122"/>
                        </a:cubicBezTo>
                        <a:cubicBezTo>
                          <a:pt x="246" y="118"/>
                          <a:pt x="240" y="118"/>
                          <a:pt x="236" y="116"/>
                        </a:cubicBezTo>
                        <a:cubicBezTo>
                          <a:pt x="230" y="107"/>
                          <a:pt x="227" y="100"/>
                          <a:pt x="240" y="96"/>
                        </a:cubicBezTo>
                        <a:cubicBezTo>
                          <a:pt x="236" y="83"/>
                          <a:pt x="236" y="84"/>
                          <a:pt x="220" y="86"/>
                        </a:cubicBezTo>
                        <a:cubicBezTo>
                          <a:pt x="209" y="82"/>
                          <a:pt x="208" y="82"/>
                          <a:pt x="210" y="70"/>
                        </a:cubicBezTo>
                        <a:cubicBezTo>
                          <a:pt x="207" y="60"/>
                          <a:pt x="199" y="57"/>
                          <a:pt x="190" y="54"/>
                        </a:cubicBezTo>
                        <a:cubicBezTo>
                          <a:pt x="181" y="45"/>
                          <a:pt x="181" y="42"/>
                          <a:pt x="168" y="38"/>
                        </a:cubicBezTo>
                        <a:cubicBezTo>
                          <a:pt x="164" y="37"/>
                          <a:pt x="156" y="34"/>
                          <a:pt x="156" y="34"/>
                        </a:cubicBezTo>
                        <a:cubicBezTo>
                          <a:pt x="146" y="24"/>
                          <a:pt x="134" y="21"/>
                          <a:pt x="120" y="16"/>
                        </a:cubicBezTo>
                        <a:cubicBezTo>
                          <a:pt x="113" y="14"/>
                          <a:pt x="108" y="8"/>
                          <a:pt x="102" y="4"/>
                        </a:cubicBezTo>
                        <a:cubicBezTo>
                          <a:pt x="100" y="3"/>
                          <a:pt x="96" y="0"/>
                          <a:pt x="96" y="0"/>
                        </a:cubicBezTo>
                        <a:cubicBezTo>
                          <a:pt x="83" y="2"/>
                          <a:pt x="79" y="1"/>
                          <a:pt x="70" y="10"/>
                        </a:cubicBezTo>
                        <a:cubicBezTo>
                          <a:pt x="67" y="19"/>
                          <a:pt x="63" y="27"/>
                          <a:pt x="56" y="32"/>
                        </a:cubicBezTo>
                        <a:cubicBezTo>
                          <a:pt x="49" y="30"/>
                          <a:pt x="52" y="31"/>
                          <a:pt x="46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65" name="Freeform 26"/>
                  <p:cNvSpPr/>
                  <p:nvPr/>
                </p:nvSpPr>
                <p:spPr bwMode="ltGray">
                  <a:xfrm>
                    <a:off x="2150" y="613"/>
                    <a:ext cx="34" cy="27"/>
                  </a:xfrm>
                  <a:custGeom>
                    <a:rect l="l" t="t" r="r" b="b"/>
                    <a:pathLst>
                      <a:path w="78" h="78">
                        <a:moveTo>
                          <a:pt x="1" y="58"/>
                        </a:moveTo>
                        <a:cubicBezTo>
                          <a:pt x="6" y="44"/>
                          <a:pt x="18" y="57"/>
                          <a:pt x="27" y="60"/>
                        </a:cubicBezTo>
                        <a:cubicBezTo>
                          <a:pt x="35" y="57"/>
                          <a:pt x="38" y="52"/>
                          <a:pt x="45" y="48"/>
                        </a:cubicBezTo>
                        <a:cubicBezTo>
                          <a:pt x="48" y="40"/>
                          <a:pt x="51" y="36"/>
                          <a:pt x="57" y="30"/>
                        </a:cubicBezTo>
                        <a:cubicBezTo>
                          <a:pt x="55" y="23"/>
                          <a:pt x="43" y="14"/>
                          <a:pt x="43" y="14"/>
                        </a:cubicBezTo>
                        <a:cubicBezTo>
                          <a:pt x="33" y="0"/>
                          <a:pt x="30" y="1"/>
                          <a:pt x="43" y="4"/>
                        </a:cubicBezTo>
                        <a:cubicBezTo>
                          <a:pt x="54" y="11"/>
                          <a:pt x="58" y="22"/>
                          <a:pt x="71" y="26"/>
                        </a:cubicBezTo>
                        <a:cubicBezTo>
                          <a:pt x="78" y="37"/>
                          <a:pt x="78" y="46"/>
                          <a:pt x="67" y="54"/>
                        </a:cubicBezTo>
                        <a:cubicBezTo>
                          <a:pt x="51" y="49"/>
                          <a:pt x="53" y="71"/>
                          <a:pt x="33" y="78"/>
                        </a:cubicBezTo>
                        <a:cubicBezTo>
                          <a:pt x="16" y="72"/>
                          <a:pt x="25" y="76"/>
                          <a:pt x="9" y="66"/>
                        </a:cubicBezTo>
                        <a:cubicBezTo>
                          <a:pt x="7" y="65"/>
                          <a:pt x="3" y="62"/>
                          <a:pt x="3" y="62"/>
                        </a:cubicBezTo>
                        <a:cubicBezTo>
                          <a:pt x="0" y="54"/>
                          <a:pt x="13" y="42"/>
                          <a:pt x="1" y="5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66" name="Freeform 27"/>
                  <p:cNvSpPr/>
                  <p:nvPr/>
                </p:nvSpPr>
                <p:spPr bwMode="ltGray">
                  <a:xfrm>
                    <a:off x="2222" y="556"/>
                    <a:ext cx="8" cy="6"/>
                  </a:xfrm>
                  <a:custGeom>
                    <a:rect l="l" t="t" r="r" b="b"/>
                    <a:pathLst>
                      <a:path w="17" h="18">
                        <a:moveTo>
                          <a:pt x="3" y="4"/>
                        </a:moveTo>
                        <a:cubicBezTo>
                          <a:pt x="17" y="7"/>
                          <a:pt x="16" y="18"/>
                          <a:pt x="3" y="14"/>
                        </a:cubicBezTo>
                        <a:cubicBezTo>
                          <a:pt x="0" y="6"/>
                          <a:pt x="7" y="0"/>
                          <a:pt x="3" y="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67" name="Freeform 28"/>
                  <p:cNvSpPr/>
                  <p:nvPr/>
                </p:nvSpPr>
                <p:spPr bwMode="ltGray">
                  <a:xfrm>
                    <a:off x="2265" y="597"/>
                    <a:ext cx="11" cy="8"/>
                  </a:xfrm>
                  <a:custGeom>
                    <a:rect l="l" t="t" r="r" b="b"/>
                    <a:pathLst>
                      <a:path w="26" h="22">
                        <a:moveTo>
                          <a:pt x="8" y="14"/>
                        </a:moveTo>
                        <a:cubicBezTo>
                          <a:pt x="5" y="6"/>
                          <a:pt x="5" y="3"/>
                          <a:pt x="14" y="0"/>
                        </a:cubicBezTo>
                        <a:cubicBezTo>
                          <a:pt x="26" y="4"/>
                          <a:pt x="23" y="16"/>
                          <a:pt x="14" y="22"/>
                        </a:cubicBezTo>
                        <a:cubicBezTo>
                          <a:pt x="0" y="17"/>
                          <a:pt x="13" y="3"/>
                          <a:pt x="8" y="1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68" name="Freeform 29"/>
                  <p:cNvSpPr/>
                  <p:nvPr/>
                </p:nvSpPr>
                <p:spPr bwMode="ltGray">
                  <a:xfrm>
                    <a:off x="2126" y="505"/>
                    <a:ext cx="8" cy="5"/>
                  </a:xfrm>
                  <a:custGeom>
                    <a:rect l="l" t="t" r="r" b="b"/>
                    <a:pathLst>
                      <a:path w="20" h="15">
                        <a:moveTo>
                          <a:pt x="7" y="12"/>
                        </a:moveTo>
                        <a:cubicBezTo>
                          <a:pt x="0" y="1"/>
                          <a:pt x="6" y="0"/>
                          <a:pt x="17" y="2"/>
                        </a:cubicBezTo>
                        <a:cubicBezTo>
                          <a:pt x="20" y="10"/>
                          <a:pt x="18" y="15"/>
                          <a:pt x="9" y="12"/>
                        </a:cubicBezTo>
                        <a:cubicBezTo>
                          <a:pt x="4" y="4"/>
                          <a:pt x="4" y="4"/>
                          <a:pt x="7" y="1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69" name="Freeform 30"/>
                  <p:cNvSpPr/>
                  <p:nvPr/>
                </p:nvSpPr>
                <p:spPr bwMode="ltGray">
                  <a:xfrm>
                    <a:off x="2053" y="548"/>
                    <a:ext cx="8" cy="5"/>
                  </a:xfrm>
                  <a:custGeom>
                    <a:rect l="l" t="t" r="r" b="b"/>
                    <a:pathLst>
                      <a:path w="20" h="15">
                        <a:moveTo>
                          <a:pt x="7" y="12"/>
                        </a:moveTo>
                        <a:cubicBezTo>
                          <a:pt x="0" y="2"/>
                          <a:pt x="3" y="0"/>
                          <a:pt x="15" y="2"/>
                        </a:cubicBezTo>
                        <a:cubicBezTo>
                          <a:pt x="16" y="4"/>
                          <a:pt x="20" y="12"/>
                          <a:pt x="15" y="14"/>
                        </a:cubicBezTo>
                        <a:cubicBezTo>
                          <a:pt x="12" y="15"/>
                          <a:pt x="7" y="12"/>
                          <a:pt x="7" y="1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70" name="Freeform 31"/>
                  <p:cNvSpPr/>
                  <p:nvPr/>
                </p:nvSpPr>
                <p:spPr bwMode="ltGray">
                  <a:xfrm>
                    <a:off x="1973" y="535"/>
                    <a:ext cx="35" cy="28"/>
                  </a:xfrm>
                  <a:custGeom>
                    <a:rect l="l" t="t" r="r" b="b"/>
                    <a:pathLst>
                      <a:path w="80" h="80">
                        <a:moveTo>
                          <a:pt x="0" y="50"/>
                        </a:moveTo>
                        <a:cubicBezTo>
                          <a:pt x="1" y="47"/>
                          <a:pt x="12" y="25"/>
                          <a:pt x="14" y="24"/>
                        </a:cubicBezTo>
                        <a:cubicBezTo>
                          <a:pt x="17" y="22"/>
                          <a:pt x="26" y="20"/>
                          <a:pt x="26" y="20"/>
                        </a:cubicBezTo>
                        <a:cubicBezTo>
                          <a:pt x="34" y="23"/>
                          <a:pt x="40" y="21"/>
                          <a:pt x="48" y="18"/>
                        </a:cubicBezTo>
                        <a:cubicBezTo>
                          <a:pt x="52" y="12"/>
                          <a:pt x="54" y="6"/>
                          <a:pt x="58" y="0"/>
                        </a:cubicBezTo>
                        <a:cubicBezTo>
                          <a:pt x="70" y="4"/>
                          <a:pt x="76" y="28"/>
                          <a:pt x="80" y="40"/>
                        </a:cubicBezTo>
                        <a:cubicBezTo>
                          <a:pt x="75" y="54"/>
                          <a:pt x="80" y="50"/>
                          <a:pt x="70" y="56"/>
                        </a:cubicBezTo>
                        <a:cubicBezTo>
                          <a:pt x="61" y="53"/>
                          <a:pt x="59" y="54"/>
                          <a:pt x="54" y="62"/>
                        </a:cubicBezTo>
                        <a:cubicBezTo>
                          <a:pt x="57" y="71"/>
                          <a:pt x="56" y="75"/>
                          <a:pt x="48" y="80"/>
                        </a:cubicBezTo>
                        <a:cubicBezTo>
                          <a:pt x="40" y="77"/>
                          <a:pt x="39" y="72"/>
                          <a:pt x="32" y="68"/>
                        </a:cubicBezTo>
                        <a:cubicBezTo>
                          <a:pt x="26" y="59"/>
                          <a:pt x="30" y="57"/>
                          <a:pt x="38" y="52"/>
                        </a:cubicBezTo>
                        <a:cubicBezTo>
                          <a:pt x="41" y="42"/>
                          <a:pt x="39" y="34"/>
                          <a:pt x="30" y="28"/>
                        </a:cubicBezTo>
                        <a:cubicBezTo>
                          <a:pt x="20" y="31"/>
                          <a:pt x="30" y="40"/>
                          <a:pt x="20" y="48"/>
                        </a:cubicBezTo>
                        <a:cubicBezTo>
                          <a:pt x="16" y="51"/>
                          <a:pt x="8" y="56"/>
                          <a:pt x="8" y="56"/>
                        </a:cubicBezTo>
                        <a:cubicBezTo>
                          <a:pt x="2" y="50"/>
                          <a:pt x="5" y="50"/>
                          <a:pt x="0" y="50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71" name="Freeform 32"/>
                  <p:cNvSpPr/>
                  <p:nvPr/>
                </p:nvSpPr>
                <p:spPr bwMode="ltGray">
                  <a:xfrm>
                    <a:off x="1961" y="476"/>
                    <a:ext cx="41" cy="60"/>
                  </a:xfrm>
                  <a:custGeom>
                    <a:rect l="l" t="t" r="r" b="b"/>
                    <a:pathLst>
                      <a:path w="94" h="174">
                        <a:moveTo>
                          <a:pt x="14" y="96"/>
                        </a:moveTo>
                        <a:cubicBezTo>
                          <a:pt x="11" y="109"/>
                          <a:pt x="15" y="120"/>
                          <a:pt x="26" y="128"/>
                        </a:cubicBezTo>
                        <a:cubicBezTo>
                          <a:pt x="34" y="120"/>
                          <a:pt x="35" y="119"/>
                          <a:pt x="32" y="108"/>
                        </a:cubicBezTo>
                        <a:cubicBezTo>
                          <a:pt x="35" y="92"/>
                          <a:pt x="39" y="92"/>
                          <a:pt x="52" y="100"/>
                        </a:cubicBezTo>
                        <a:cubicBezTo>
                          <a:pt x="59" y="110"/>
                          <a:pt x="49" y="114"/>
                          <a:pt x="46" y="124"/>
                        </a:cubicBezTo>
                        <a:cubicBezTo>
                          <a:pt x="50" y="137"/>
                          <a:pt x="57" y="129"/>
                          <a:pt x="66" y="126"/>
                        </a:cubicBezTo>
                        <a:cubicBezTo>
                          <a:pt x="77" y="129"/>
                          <a:pt x="79" y="131"/>
                          <a:pt x="76" y="142"/>
                        </a:cubicBezTo>
                        <a:cubicBezTo>
                          <a:pt x="67" y="139"/>
                          <a:pt x="65" y="141"/>
                          <a:pt x="58" y="148"/>
                        </a:cubicBezTo>
                        <a:cubicBezTo>
                          <a:pt x="60" y="160"/>
                          <a:pt x="62" y="170"/>
                          <a:pt x="74" y="174"/>
                        </a:cubicBezTo>
                        <a:cubicBezTo>
                          <a:pt x="77" y="165"/>
                          <a:pt x="74" y="157"/>
                          <a:pt x="84" y="154"/>
                        </a:cubicBezTo>
                        <a:cubicBezTo>
                          <a:pt x="91" y="143"/>
                          <a:pt x="94" y="122"/>
                          <a:pt x="82" y="112"/>
                        </a:cubicBezTo>
                        <a:cubicBezTo>
                          <a:pt x="77" y="108"/>
                          <a:pt x="66" y="108"/>
                          <a:pt x="60" y="106"/>
                        </a:cubicBezTo>
                        <a:cubicBezTo>
                          <a:pt x="65" y="92"/>
                          <a:pt x="66" y="87"/>
                          <a:pt x="50" y="82"/>
                        </a:cubicBezTo>
                        <a:cubicBezTo>
                          <a:pt x="48" y="82"/>
                          <a:pt x="37" y="86"/>
                          <a:pt x="34" y="82"/>
                        </a:cubicBezTo>
                        <a:cubicBezTo>
                          <a:pt x="32" y="79"/>
                          <a:pt x="30" y="70"/>
                          <a:pt x="30" y="70"/>
                        </a:cubicBezTo>
                        <a:cubicBezTo>
                          <a:pt x="32" y="54"/>
                          <a:pt x="32" y="52"/>
                          <a:pt x="42" y="42"/>
                        </a:cubicBezTo>
                        <a:cubicBezTo>
                          <a:pt x="41" y="30"/>
                          <a:pt x="45" y="5"/>
                          <a:pt x="30" y="0"/>
                        </a:cubicBezTo>
                        <a:cubicBezTo>
                          <a:pt x="14" y="4"/>
                          <a:pt x="16" y="4"/>
                          <a:pt x="18" y="22"/>
                        </a:cubicBezTo>
                        <a:cubicBezTo>
                          <a:pt x="16" y="39"/>
                          <a:pt x="15" y="35"/>
                          <a:pt x="4" y="46"/>
                        </a:cubicBezTo>
                        <a:cubicBezTo>
                          <a:pt x="0" y="59"/>
                          <a:pt x="5" y="67"/>
                          <a:pt x="14" y="76"/>
                        </a:cubicBezTo>
                        <a:cubicBezTo>
                          <a:pt x="15" y="80"/>
                          <a:pt x="17" y="93"/>
                          <a:pt x="14" y="9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72" name="Freeform 33"/>
                  <p:cNvSpPr/>
                  <p:nvPr/>
                </p:nvSpPr>
                <p:spPr bwMode="ltGray">
                  <a:xfrm>
                    <a:off x="1971" y="519"/>
                    <a:ext cx="14" cy="18"/>
                  </a:xfrm>
                  <a:custGeom>
                    <a:rect l="l" t="t" r="r" b="b"/>
                    <a:pathLst>
                      <a:path w="32" h="50">
                        <a:moveTo>
                          <a:pt x="6" y="24"/>
                        </a:moveTo>
                        <a:cubicBezTo>
                          <a:pt x="0" y="15"/>
                          <a:pt x="3" y="6"/>
                          <a:pt x="12" y="0"/>
                        </a:cubicBezTo>
                        <a:cubicBezTo>
                          <a:pt x="23" y="3"/>
                          <a:pt x="23" y="5"/>
                          <a:pt x="20" y="16"/>
                        </a:cubicBezTo>
                        <a:cubicBezTo>
                          <a:pt x="21" y="19"/>
                          <a:pt x="20" y="22"/>
                          <a:pt x="22" y="24"/>
                        </a:cubicBezTo>
                        <a:cubicBezTo>
                          <a:pt x="23" y="26"/>
                          <a:pt x="27" y="24"/>
                          <a:pt x="28" y="26"/>
                        </a:cubicBezTo>
                        <a:cubicBezTo>
                          <a:pt x="30" y="29"/>
                          <a:pt x="32" y="38"/>
                          <a:pt x="32" y="38"/>
                        </a:cubicBezTo>
                        <a:cubicBezTo>
                          <a:pt x="29" y="46"/>
                          <a:pt x="26" y="47"/>
                          <a:pt x="18" y="50"/>
                        </a:cubicBezTo>
                        <a:cubicBezTo>
                          <a:pt x="12" y="41"/>
                          <a:pt x="18" y="24"/>
                          <a:pt x="6" y="2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73" name="Freeform 34"/>
                  <p:cNvSpPr/>
                  <p:nvPr/>
                </p:nvSpPr>
                <p:spPr bwMode="ltGray">
                  <a:xfrm>
                    <a:off x="1943" y="523"/>
                    <a:ext cx="20" cy="18"/>
                  </a:xfrm>
                  <a:custGeom>
                    <a:rect l="l" t="t" r="r" b="b"/>
                    <a:pathLst>
                      <a:path w="43" h="50">
                        <a:moveTo>
                          <a:pt x="0" y="44"/>
                        </a:moveTo>
                        <a:cubicBezTo>
                          <a:pt x="6" y="38"/>
                          <a:pt x="18" y="29"/>
                          <a:pt x="22" y="20"/>
                        </a:cubicBezTo>
                        <a:cubicBezTo>
                          <a:pt x="27" y="10"/>
                          <a:pt x="25" y="4"/>
                          <a:pt x="36" y="0"/>
                        </a:cubicBezTo>
                        <a:cubicBezTo>
                          <a:pt x="43" y="11"/>
                          <a:pt x="36" y="24"/>
                          <a:pt x="24" y="28"/>
                        </a:cubicBezTo>
                        <a:cubicBezTo>
                          <a:pt x="21" y="38"/>
                          <a:pt x="12" y="47"/>
                          <a:pt x="2" y="50"/>
                        </a:cubicBezTo>
                        <a:cubicBezTo>
                          <a:pt x="1" y="48"/>
                          <a:pt x="0" y="44"/>
                          <a:pt x="0" y="4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74" name="Freeform 35"/>
                  <p:cNvSpPr/>
                  <p:nvPr/>
                </p:nvSpPr>
                <p:spPr bwMode="ltGray">
                  <a:xfrm>
                    <a:off x="3023" y="500"/>
                    <a:ext cx="308" cy="184"/>
                  </a:xfrm>
                  <a:custGeom>
                    <a:rect l="l" t="t" r="r" b="b"/>
                    <a:pathLst>
                      <a:path w="471" h="281">
                        <a:moveTo>
                          <a:pt x="21" y="280"/>
                        </a:moveTo>
                        <a:cubicBezTo>
                          <a:pt x="32" y="281"/>
                          <a:pt x="25" y="253"/>
                          <a:pt x="24" y="250"/>
                        </a:cubicBezTo>
                        <a:cubicBezTo>
                          <a:pt x="23" y="248"/>
                          <a:pt x="22" y="245"/>
                          <a:pt x="22" y="245"/>
                        </a:cubicBezTo>
                        <a:cubicBezTo>
                          <a:pt x="21" y="243"/>
                          <a:pt x="20" y="221"/>
                          <a:pt x="16" y="218"/>
                        </a:cubicBezTo>
                        <a:cubicBezTo>
                          <a:pt x="13" y="216"/>
                          <a:pt x="4" y="215"/>
                          <a:pt x="4" y="215"/>
                        </a:cubicBezTo>
                        <a:cubicBezTo>
                          <a:pt x="0" y="207"/>
                          <a:pt x="3" y="200"/>
                          <a:pt x="0" y="191"/>
                        </a:cubicBezTo>
                        <a:cubicBezTo>
                          <a:pt x="2" y="185"/>
                          <a:pt x="7" y="186"/>
                          <a:pt x="12" y="180"/>
                        </a:cubicBezTo>
                        <a:cubicBezTo>
                          <a:pt x="14" y="172"/>
                          <a:pt x="14" y="169"/>
                          <a:pt x="6" y="165"/>
                        </a:cubicBezTo>
                        <a:cubicBezTo>
                          <a:pt x="4" y="163"/>
                          <a:pt x="2" y="162"/>
                          <a:pt x="2" y="160"/>
                        </a:cubicBezTo>
                        <a:cubicBezTo>
                          <a:pt x="2" y="150"/>
                          <a:pt x="16" y="123"/>
                          <a:pt x="28" y="120"/>
                        </a:cubicBezTo>
                        <a:cubicBezTo>
                          <a:pt x="32" y="111"/>
                          <a:pt x="40" y="105"/>
                          <a:pt x="44" y="96"/>
                        </a:cubicBezTo>
                        <a:cubicBezTo>
                          <a:pt x="39" y="83"/>
                          <a:pt x="38" y="85"/>
                          <a:pt x="42" y="70"/>
                        </a:cubicBezTo>
                        <a:cubicBezTo>
                          <a:pt x="38" y="60"/>
                          <a:pt x="34" y="48"/>
                          <a:pt x="24" y="43"/>
                        </a:cubicBezTo>
                        <a:cubicBezTo>
                          <a:pt x="18" y="36"/>
                          <a:pt x="10" y="37"/>
                          <a:pt x="20" y="32"/>
                        </a:cubicBezTo>
                        <a:cubicBezTo>
                          <a:pt x="27" y="34"/>
                          <a:pt x="26" y="32"/>
                          <a:pt x="26" y="36"/>
                        </a:cubicBezTo>
                        <a:cubicBezTo>
                          <a:pt x="34" y="41"/>
                          <a:pt x="39" y="39"/>
                          <a:pt x="48" y="35"/>
                        </a:cubicBezTo>
                        <a:cubicBezTo>
                          <a:pt x="45" y="22"/>
                          <a:pt x="48" y="14"/>
                          <a:pt x="64" y="11"/>
                        </a:cubicBezTo>
                        <a:cubicBezTo>
                          <a:pt x="71" y="8"/>
                          <a:pt x="75" y="3"/>
                          <a:pt x="82" y="0"/>
                        </a:cubicBezTo>
                        <a:cubicBezTo>
                          <a:pt x="84" y="1"/>
                          <a:pt x="88" y="0"/>
                          <a:pt x="88" y="2"/>
                        </a:cubicBezTo>
                        <a:cubicBezTo>
                          <a:pt x="90" y="12"/>
                          <a:pt x="75" y="13"/>
                          <a:pt x="92" y="9"/>
                        </a:cubicBezTo>
                        <a:cubicBezTo>
                          <a:pt x="94" y="8"/>
                          <a:pt x="96" y="5"/>
                          <a:pt x="98" y="5"/>
                        </a:cubicBezTo>
                        <a:cubicBezTo>
                          <a:pt x="102" y="4"/>
                          <a:pt x="106" y="7"/>
                          <a:pt x="110" y="8"/>
                        </a:cubicBezTo>
                        <a:cubicBezTo>
                          <a:pt x="112" y="8"/>
                          <a:pt x="116" y="9"/>
                          <a:pt x="116" y="9"/>
                        </a:cubicBezTo>
                        <a:cubicBezTo>
                          <a:pt x="122" y="16"/>
                          <a:pt x="129" y="13"/>
                          <a:pt x="141" y="14"/>
                        </a:cubicBezTo>
                        <a:cubicBezTo>
                          <a:pt x="143" y="21"/>
                          <a:pt x="147" y="22"/>
                          <a:pt x="155" y="24"/>
                        </a:cubicBezTo>
                        <a:cubicBezTo>
                          <a:pt x="159" y="22"/>
                          <a:pt x="163" y="20"/>
                          <a:pt x="167" y="17"/>
                        </a:cubicBezTo>
                        <a:cubicBezTo>
                          <a:pt x="169" y="16"/>
                          <a:pt x="173" y="14"/>
                          <a:pt x="173" y="14"/>
                        </a:cubicBezTo>
                        <a:cubicBezTo>
                          <a:pt x="195" y="26"/>
                          <a:pt x="175" y="20"/>
                          <a:pt x="195" y="14"/>
                        </a:cubicBezTo>
                        <a:cubicBezTo>
                          <a:pt x="207" y="17"/>
                          <a:pt x="201" y="26"/>
                          <a:pt x="211" y="32"/>
                        </a:cubicBezTo>
                        <a:cubicBezTo>
                          <a:pt x="214" y="38"/>
                          <a:pt x="224" y="55"/>
                          <a:pt x="231" y="59"/>
                        </a:cubicBezTo>
                        <a:cubicBezTo>
                          <a:pt x="241" y="70"/>
                          <a:pt x="235" y="67"/>
                          <a:pt x="245" y="70"/>
                        </a:cubicBezTo>
                        <a:cubicBezTo>
                          <a:pt x="249" y="69"/>
                          <a:pt x="253" y="69"/>
                          <a:pt x="257" y="68"/>
                        </a:cubicBezTo>
                        <a:cubicBezTo>
                          <a:pt x="261" y="67"/>
                          <a:pt x="270" y="65"/>
                          <a:pt x="270" y="65"/>
                        </a:cubicBezTo>
                        <a:cubicBezTo>
                          <a:pt x="278" y="66"/>
                          <a:pt x="283" y="67"/>
                          <a:pt x="290" y="71"/>
                        </a:cubicBezTo>
                        <a:cubicBezTo>
                          <a:pt x="304" y="88"/>
                          <a:pt x="282" y="62"/>
                          <a:pt x="300" y="81"/>
                        </a:cubicBezTo>
                        <a:cubicBezTo>
                          <a:pt x="302" y="84"/>
                          <a:pt x="308" y="90"/>
                          <a:pt x="308" y="90"/>
                        </a:cubicBezTo>
                        <a:cubicBezTo>
                          <a:pt x="311" y="98"/>
                          <a:pt x="315" y="103"/>
                          <a:pt x="318" y="111"/>
                        </a:cubicBezTo>
                        <a:cubicBezTo>
                          <a:pt x="319" y="114"/>
                          <a:pt x="321" y="117"/>
                          <a:pt x="322" y="120"/>
                        </a:cubicBezTo>
                        <a:cubicBezTo>
                          <a:pt x="323" y="122"/>
                          <a:pt x="324" y="125"/>
                          <a:pt x="324" y="125"/>
                        </a:cubicBezTo>
                        <a:cubicBezTo>
                          <a:pt x="321" y="132"/>
                          <a:pt x="313" y="134"/>
                          <a:pt x="310" y="142"/>
                        </a:cubicBezTo>
                        <a:cubicBezTo>
                          <a:pt x="313" y="151"/>
                          <a:pt x="317" y="146"/>
                          <a:pt x="322" y="141"/>
                        </a:cubicBezTo>
                        <a:cubicBezTo>
                          <a:pt x="341" y="143"/>
                          <a:pt x="339" y="142"/>
                          <a:pt x="342" y="155"/>
                        </a:cubicBezTo>
                        <a:cubicBezTo>
                          <a:pt x="351" y="150"/>
                          <a:pt x="355" y="152"/>
                          <a:pt x="364" y="157"/>
                        </a:cubicBezTo>
                        <a:cubicBezTo>
                          <a:pt x="369" y="162"/>
                          <a:pt x="372" y="166"/>
                          <a:pt x="380" y="168"/>
                        </a:cubicBezTo>
                        <a:cubicBezTo>
                          <a:pt x="381" y="169"/>
                          <a:pt x="383" y="171"/>
                          <a:pt x="382" y="172"/>
                        </a:cubicBezTo>
                        <a:cubicBezTo>
                          <a:pt x="380" y="176"/>
                          <a:pt x="368" y="172"/>
                          <a:pt x="382" y="176"/>
                        </a:cubicBezTo>
                        <a:cubicBezTo>
                          <a:pt x="386" y="175"/>
                          <a:pt x="390" y="173"/>
                          <a:pt x="394" y="172"/>
                        </a:cubicBezTo>
                        <a:cubicBezTo>
                          <a:pt x="396" y="172"/>
                          <a:pt x="400" y="171"/>
                          <a:pt x="400" y="171"/>
                        </a:cubicBezTo>
                        <a:cubicBezTo>
                          <a:pt x="413" y="177"/>
                          <a:pt x="427" y="179"/>
                          <a:pt x="439" y="185"/>
                        </a:cubicBezTo>
                        <a:cubicBezTo>
                          <a:pt x="441" y="190"/>
                          <a:pt x="445" y="194"/>
                          <a:pt x="447" y="199"/>
                        </a:cubicBezTo>
                        <a:cubicBezTo>
                          <a:pt x="453" y="198"/>
                          <a:pt x="460" y="195"/>
                          <a:pt x="465" y="201"/>
                        </a:cubicBezTo>
                        <a:cubicBezTo>
                          <a:pt x="468" y="205"/>
                          <a:pt x="471" y="215"/>
                          <a:pt x="471" y="215"/>
                        </a:cubicBezTo>
                        <a:cubicBezTo>
                          <a:pt x="468" y="231"/>
                          <a:pt x="469" y="248"/>
                          <a:pt x="451" y="258"/>
                        </a:cubicBezTo>
                        <a:cubicBezTo>
                          <a:pt x="447" y="262"/>
                          <a:pt x="437" y="275"/>
                          <a:pt x="435" y="281"/>
                        </a:cubicBezTo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75" name="Freeform 36"/>
                  <p:cNvSpPr/>
                  <p:nvPr/>
                </p:nvSpPr>
                <p:spPr bwMode="ltGray">
                  <a:xfrm>
                    <a:off x="2615" y="245"/>
                    <a:ext cx="433" cy="291"/>
                  </a:xfrm>
                  <a:custGeom>
                    <a:rect l="l" t="t" r="r" b="b"/>
                    <a:pathLst>
                      <a:path w="984" h="844">
                        <a:moveTo>
                          <a:pt x="82" y="38"/>
                        </a:moveTo>
                        <a:lnTo>
                          <a:pt x="406" y="6"/>
                        </a:lnTo>
                        <a:cubicBezTo>
                          <a:pt x="497" y="22"/>
                          <a:pt x="465" y="0"/>
                          <a:pt x="474" y="54"/>
                        </a:cubicBezTo>
                        <a:cubicBezTo>
                          <a:pt x="492" y="48"/>
                          <a:pt x="484" y="40"/>
                          <a:pt x="502" y="34"/>
                        </a:cubicBezTo>
                        <a:cubicBezTo>
                          <a:pt x="510" y="37"/>
                          <a:pt x="517" y="46"/>
                          <a:pt x="526" y="46"/>
                        </a:cubicBezTo>
                        <a:cubicBezTo>
                          <a:pt x="534" y="46"/>
                          <a:pt x="550" y="38"/>
                          <a:pt x="550" y="38"/>
                        </a:cubicBezTo>
                        <a:cubicBezTo>
                          <a:pt x="556" y="55"/>
                          <a:pt x="552" y="60"/>
                          <a:pt x="542" y="74"/>
                        </a:cubicBezTo>
                        <a:cubicBezTo>
                          <a:pt x="555" y="114"/>
                          <a:pt x="550" y="102"/>
                          <a:pt x="578" y="130"/>
                        </a:cubicBezTo>
                        <a:cubicBezTo>
                          <a:pt x="584" y="148"/>
                          <a:pt x="590" y="148"/>
                          <a:pt x="606" y="138"/>
                        </a:cubicBezTo>
                        <a:cubicBezTo>
                          <a:pt x="600" y="119"/>
                          <a:pt x="594" y="107"/>
                          <a:pt x="586" y="90"/>
                        </a:cubicBezTo>
                        <a:cubicBezTo>
                          <a:pt x="583" y="82"/>
                          <a:pt x="578" y="66"/>
                          <a:pt x="578" y="66"/>
                        </a:cubicBezTo>
                        <a:cubicBezTo>
                          <a:pt x="585" y="44"/>
                          <a:pt x="597" y="56"/>
                          <a:pt x="606" y="70"/>
                        </a:cubicBezTo>
                        <a:cubicBezTo>
                          <a:pt x="609" y="86"/>
                          <a:pt x="608" y="117"/>
                          <a:pt x="626" y="90"/>
                        </a:cubicBezTo>
                        <a:cubicBezTo>
                          <a:pt x="648" y="97"/>
                          <a:pt x="646" y="104"/>
                          <a:pt x="642" y="126"/>
                        </a:cubicBezTo>
                        <a:cubicBezTo>
                          <a:pt x="650" y="150"/>
                          <a:pt x="665" y="141"/>
                          <a:pt x="682" y="130"/>
                        </a:cubicBezTo>
                        <a:cubicBezTo>
                          <a:pt x="689" y="108"/>
                          <a:pt x="673" y="124"/>
                          <a:pt x="682" y="98"/>
                        </a:cubicBezTo>
                        <a:cubicBezTo>
                          <a:pt x="683" y="94"/>
                          <a:pt x="690" y="96"/>
                          <a:pt x="694" y="94"/>
                        </a:cubicBezTo>
                        <a:cubicBezTo>
                          <a:pt x="698" y="92"/>
                          <a:pt x="702" y="89"/>
                          <a:pt x="706" y="86"/>
                        </a:cubicBezTo>
                        <a:cubicBezTo>
                          <a:pt x="717" y="54"/>
                          <a:pt x="688" y="54"/>
                          <a:pt x="742" y="46"/>
                        </a:cubicBezTo>
                        <a:cubicBezTo>
                          <a:pt x="748" y="27"/>
                          <a:pt x="741" y="9"/>
                          <a:pt x="762" y="2"/>
                        </a:cubicBezTo>
                        <a:cubicBezTo>
                          <a:pt x="788" y="11"/>
                          <a:pt x="777" y="38"/>
                          <a:pt x="802" y="46"/>
                        </a:cubicBezTo>
                        <a:cubicBezTo>
                          <a:pt x="831" y="36"/>
                          <a:pt x="805" y="63"/>
                          <a:pt x="798" y="70"/>
                        </a:cubicBezTo>
                        <a:cubicBezTo>
                          <a:pt x="789" y="96"/>
                          <a:pt x="787" y="96"/>
                          <a:pt x="802" y="118"/>
                        </a:cubicBezTo>
                        <a:cubicBezTo>
                          <a:pt x="801" y="122"/>
                          <a:pt x="801" y="127"/>
                          <a:pt x="798" y="130"/>
                        </a:cubicBezTo>
                        <a:cubicBezTo>
                          <a:pt x="794" y="133"/>
                          <a:pt x="784" y="129"/>
                          <a:pt x="782" y="134"/>
                        </a:cubicBezTo>
                        <a:cubicBezTo>
                          <a:pt x="780" y="142"/>
                          <a:pt x="790" y="158"/>
                          <a:pt x="790" y="158"/>
                        </a:cubicBezTo>
                        <a:cubicBezTo>
                          <a:pt x="786" y="161"/>
                          <a:pt x="783" y="165"/>
                          <a:pt x="778" y="166"/>
                        </a:cubicBezTo>
                        <a:cubicBezTo>
                          <a:pt x="774" y="167"/>
                          <a:pt x="769" y="159"/>
                          <a:pt x="766" y="162"/>
                        </a:cubicBezTo>
                        <a:cubicBezTo>
                          <a:pt x="758" y="170"/>
                          <a:pt x="794" y="182"/>
                          <a:pt x="794" y="182"/>
                        </a:cubicBezTo>
                        <a:cubicBezTo>
                          <a:pt x="804" y="211"/>
                          <a:pt x="775" y="190"/>
                          <a:pt x="762" y="186"/>
                        </a:cubicBezTo>
                        <a:cubicBezTo>
                          <a:pt x="767" y="194"/>
                          <a:pt x="773" y="202"/>
                          <a:pt x="778" y="210"/>
                        </a:cubicBezTo>
                        <a:cubicBezTo>
                          <a:pt x="783" y="218"/>
                          <a:pt x="802" y="226"/>
                          <a:pt x="802" y="226"/>
                        </a:cubicBezTo>
                        <a:cubicBezTo>
                          <a:pt x="813" y="242"/>
                          <a:pt x="804" y="245"/>
                          <a:pt x="810" y="262"/>
                        </a:cubicBezTo>
                        <a:cubicBezTo>
                          <a:pt x="803" y="282"/>
                          <a:pt x="793" y="301"/>
                          <a:pt x="786" y="322"/>
                        </a:cubicBezTo>
                        <a:cubicBezTo>
                          <a:pt x="783" y="330"/>
                          <a:pt x="778" y="346"/>
                          <a:pt x="778" y="346"/>
                        </a:cubicBezTo>
                        <a:cubicBezTo>
                          <a:pt x="785" y="366"/>
                          <a:pt x="817" y="394"/>
                          <a:pt x="830" y="414"/>
                        </a:cubicBezTo>
                        <a:cubicBezTo>
                          <a:pt x="835" y="422"/>
                          <a:pt x="841" y="430"/>
                          <a:pt x="846" y="438"/>
                        </a:cubicBezTo>
                        <a:cubicBezTo>
                          <a:pt x="849" y="442"/>
                          <a:pt x="854" y="450"/>
                          <a:pt x="854" y="450"/>
                        </a:cubicBezTo>
                        <a:cubicBezTo>
                          <a:pt x="853" y="457"/>
                          <a:pt x="855" y="466"/>
                          <a:pt x="850" y="470"/>
                        </a:cubicBezTo>
                        <a:cubicBezTo>
                          <a:pt x="844" y="475"/>
                          <a:pt x="831" y="451"/>
                          <a:pt x="830" y="450"/>
                        </a:cubicBezTo>
                        <a:cubicBezTo>
                          <a:pt x="811" y="431"/>
                          <a:pt x="789" y="421"/>
                          <a:pt x="774" y="398"/>
                        </a:cubicBezTo>
                        <a:cubicBezTo>
                          <a:pt x="769" y="379"/>
                          <a:pt x="766" y="371"/>
                          <a:pt x="746" y="378"/>
                        </a:cubicBezTo>
                        <a:cubicBezTo>
                          <a:pt x="717" y="368"/>
                          <a:pt x="730" y="368"/>
                          <a:pt x="706" y="374"/>
                        </a:cubicBezTo>
                        <a:cubicBezTo>
                          <a:pt x="688" y="402"/>
                          <a:pt x="699" y="395"/>
                          <a:pt x="678" y="402"/>
                        </a:cubicBezTo>
                        <a:cubicBezTo>
                          <a:pt x="654" y="386"/>
                          <a:pt x="650" y="390"/>
                          <a:pt x="618" y="394"/>
                        </a:cubicBezTo>
                        <a:cubicBezTo>
                          <a:pt x="607" y="411"/>
                          <a:pt x="601" y="426"/>
                          <a:pt x="590" y="442"/>
                        </a:cubicBezTo>
                        <a:cubicBezTo>
                          <a:pt x="600" y="471"/>
                          <a:pt x="593" y="459"/>
                          <a:pt x="606" y="478"/>
                        </a:cubicBezTo>
                        <a:cubicBezTo>
                          <a:pt x="593" y="518"/>
                          <a:pt x="622" y="548"/>
                          <a:pt x="642" y="578"/>
                        </a:cubicBezTo>
                        <a:cubicBezTo>
                          <a:pt x="651" y="591"/>
                          <a:pt x="651" y="601"/>
                          <a:pt x="666" y="606"/>
                        </a:cubicBezTo>
                        <a:cubicBezTo>
                          <a:pt x="680" y="627"/>
                          <a:pt x="691" y="623"/>
                          <a:pt x="710" y="610"/>
                        </a:cubicBezTo>
                        <a:cubicBezTo>
                          <a:pt x="729" y="616"/>
                          <a:pt x="729" y="606"/>
                          <a:pt x="734" y="590"/>
                        </a:cubicBezTo>
                        <a:cubicBezTo>
                          <a:pt x="735" y="577"/>
                          <a:pt x="731" y="562"/>
                          <a:pt x="738" y="550"/>
                        </a:cubicBezTo>
                        <a:cubicBezTo>
                          <a:pt x="742" y="543"/>
                          <a:pt x="762" y="542"/>
                          <a:pt x="762" y="542"/>
                        </a:cubicBezTo>
                        <a:cubicBezTo>
                          <a:pt x="783" y="547"/>
                          <a:pt x="786" y="552"/>
                          <a:pt x="774" y="570"/>
                        </a:cubicBezTo>
                        <a:cubicBezTo>
                          <a:pt x="779" y="590"/>
                          <a:pt x="790" y="605"/>
                          <a:pt x="770" y="618"/>
                        </a:cubicBezTo>
                        <a:cubicBezTo>
                          <a:pt x="769" y="622"/>
                          <a:pt x="764" y="626"/>
                          <a:pt x="766" y="630"/>
                        </a:cubicBezTo>
                        <a:cubicBezTo>
                          <a:pt x="768" y="634"/>
                          <a:pt x="775" y="634"/>
                          <a:pt x="778" y="638"/>
                        </a:cubicBezTo>
                        <a:cubicBezTo>
                          <a:pt x="788" y="651"/>
                          <a:pt x="786" y="660"/>
                          <a:pt x="802" y="670"/>
                        </a:cubicBezTo>
                        <a:cubicBezTo>
                          <a:pt x="810" y="667"/>
                          <a:pt x="818" y="665"/>
                          <a:pt x="826" y="662"/>
                        </a:cubicBezTo>
                        <a:cubicBezTo>
                          <a:pt x="830" y="661"/>
                          <a:pt x="838" y="658"/>
                          <a:pt x="838" y="658"/>
                        </a:cubicBezTo>
                        <a:cubicBezTo>
                          <a:pt x="857" y="664"/>
                          <a:pt x="864" y="680"/>
                          <a:pt x="870" y="698"/>
                        </a:cubicBezTo>
                        <a:cubicBezTo>
                          <a:pt x="859" y="731"/>
                          <a:pt x="887" y="794"/>
                          <a:pt x="922" y="806"/>
                        </a:cubicBezTo>
                        <a:cubicBezTo>
                          <a:pt x="938" y="801"/>
                          <a:pt x="941" y="792"/>
                          <a:pt x="958" y="798"/>
                        </a:cubicBezTo>
                        <a:cubicBezTo>
                          <a:pt x="984" y="837"/>
                          <a:pt x="928" y="784"/>
                          <a:pt x="942" y="826"/>
                        </a:cubicBezTo>
                        <a:cubicBezTo>
                          <a:pt x="936" y="844"/>
                          <a:pt x="930" y="844"/>
                          <a:pt x="914" y="834"/>
                        </a:cubicBezTo>
                        <a:cubicBezTo>
                          <a:pt x="903" y="817"/>
                          <a:pt x="890" y="821"/>
                          <a:pt x="874" y="810"/>
                        </a:cubicBezTo>
                        <a:cubicBezTo>
                          <a:pt x="851" y="776"/>
                          <a:pt x="882" y="816"/>
                          <a:pt x="854" y="794"/>
                        </a:cubicBezTo>
                        <a:cubicBezTo>
                          <a:pt x="843" y="785"/>
                          <a:pt x="840" y="768"/>
                          <a:pt x="830" y="758"/>
                        </a:cubicBezTo>
                        <a:cubicBezTo>
                          <a:pt x="824" y="739"/>
                          <a:pt x="817" y="724"/>
                          <a:pt x="798" y="718"/>
                        </a:cubicBezTo>
                        <a:cubicBezTo>
                          <a:pt x="791" y="696"/>
                          <a:pt x="800" y="712"/>
                          <a:pt x="778" y="710"/>
                        </a:cubicBezTo>
                        <a:cubicBezTo>
                          <a:pt x="767" y="709"/>
                          <a:pt x="746" y="702"/>
                          <a:pt x="746" y="702"/>
                        </a:cubicBezTo>
                        <a:cubicBezTo>
                          <a:pt x="729" y="691"/>
                          <a:pt x="720" y="674"/>
                          <a:pt x="702" y="662"/>
                        </a:cubicBezTo>
                        <a:cubicBezTo>
                          <a:pt x="694" y="665"/>
                          <a:pt x="687" y="673"/>
                          <a:pt x="678" y="674"/>
                        </a:cubicBezTo>
                        <a:cubicBezTo>
                          <a:pt x="657" y="677"/>
                          <a:pt x="630" y="657"/>
                          <a:pt x="614" y="646"/>
                        </a:cubicBezTo>
                        <a:cubicBezTo>
                          <a:pt x="600" y="637"/>
                          <a:pt x="580" y="639"/>
                          <a:pt x="566" y="630"/>
                        </a:cubicBezTo>
                        <a:cubicBezTo>
                          <a:pt x="546" y="617"/>
                          <a:pt x="525" y="607"/>
                          <a:pt x="506" y="594"/>
                        </a:cubicBezTo>
                        <a:cubicBezTo>
                          <a:pt x="513" y="572"/>
                          <a:pt x="509" y="551"/>
                          <a:pt x="490" y="538"/>
                        </a:cubicBezTo>
                        <a:cubicBezTo>
                          <a:pt x="485" y="522"/>
                          <a:pt x="476" y="515"/>
                          <a:pt x="462" y="506"/>
                        </a:cubicBezTo>
                        <a:cubicBezTo>
                          <a:pt x="441" y="474"/>
                          <a:pt x="469" y="513"/>
                          <a:pt x="442" y="486"/>
                        </a:cubicBezTo>
                        <a:cubicBezTo>
                          <a:pt x="436" y="480"/>
                          <a:pt x="436" y="468"/>
                          <a:pt x="430" y="462"/>
                        </a:cubicBezTo>
                        <a:cubicBezTo>
                          <a:pt x="427" y="459"/>
                          <a:pt x="422" y="459"/>
                          <a:pt x="418" y="458"/>
                        </a:cubicBezTo>
                        <a:cubicBezTo>
                          <a:pt x="407" y="447"/>
                          <a:pt x="382" y="430"/>
                          <a:pt x="382" y="430"/>
                        </a:cubicBezTo>
                        <a:cubicBezTo>
                          <a:pt x="371" y="413"/>
                          <a:pt x="358" y="399"/>
                          <a:pt x="346" y="382"/>
                        </a:cubicBezTo>
                        <a:cubicBezTo>
                          <a:pt x="344" y="378"/>
                          <a:pt x="345" y="373"/>
                          <a:pt x="342" y="370"/>
                        </a:cubicBezTo>
                        <a:cubicBezTo>
                          <a:pt x="339" y="367"/>
                          <a:pt x="334" y="367"/>
                          <a:pt x="330" y="366"/>
                        </a:cubicBezTo>
                        <a:cubicBezTo>
                          <a:pt x="322" y="390"/>
                          <a:pt x="342" y="398"/>
                          <a:pt x="354" y="414"/>
                        </a:cubicBezTo>
                        <a:cubicBezTo>
                          <a:pt x="368" y="432"/>
                          <a:pt x="372" y="446"/>
                          <a:pt x="390" y="458"/>
                        </a:cubicBezTo>
                        <a:cubicBezTo>
                          <a:pt x="409" y="487"/>
                          <a:pt x="399" y="475"/>
                          <a:pt x="418" y="494"/>
                        </a:cubicBezTo>
                        <a:cubicBezTo>
                          <a:pt x="423" y="510"/>
                          <a:pt x="428" y="517"/>
                          <a:pt x="442" y="526"/>
                        </a:cubicBezTo>
                        <a:cubicBezTo>
                          <a:pt x="450" y="550"/>
                          <a:pt x="432" y="533"/>
                          <a:pt x="422" y="526"/>
                        </a:cubicBezTo>
                        <a:cubicBezTo>
                          <a:pt x="399" y="492"/>
                          <a:pt x="430" y="532"/>
                          <a:pt x="402" y="510"/>
                        </a:cubicBezTo>
                        <a:cubicBezTo>
                          <a:pt x="398" y="507"/>
                          <a:pt x="397" y="501"/>
                          <a:pt x="394" y="498"/>
                        </a:cubicBezTo>
                        <a:cubicBezTo>
                          <a:pt x="391" y="495"/>
                          <a:pt x="386" y="493"/>
                          <a:pt x="382" y="490"/>
                        </a:cubicBezTo>
                        <a:cubicBezTo>
                          <a:pt x="377" y="474"/>
                          <a:pt x="370" y="471"/>
                          <a:pt x="354" y="466"/>
                        </a:cubicBezTo>
                        <a:cubicBezTo>
                          <a:pt x="344" y="452"/>
                          <a:pt x="340" y="447"/>
                          <a:pt x="346" y="430"/>
                        </a:cubicBezTo>
                        <a:cubicBezTo>
                          <a:pt x="338" y="418"/>
                          <a:pt x="314" y="402"/>
                          <a:pt x="314" y="402"/>
                        </a:cubicBezTo>
                        <a:cubicBezTo>
                          <a:pt x="306" y="390"/>
                          <a:pt x="298" y="378"/>
                          <a:pt x="290" y="366"/>
                        </a:cubicBezTo>
                        <a:cubicBezTo>
                          <a:pt x="284" y="357"/>
                          <a:pt x="273" y="354"/>
                          <a:pt x="266" y="346"/>
                        </a:cubicBezTo>
                        <a:cubicBezTo>
                          <a:pt x="263" y="342"/>
                          <a:pt x="262" y="337"/>
                          <a:pt x="258" y="334"/>
                        </a:cubicBezTo>
                        <a:cubicBezTo>
                          <a:pt x="243" y="324"/>
                          <a:pt x="225" y="324"/>
                          <a:pt x="210" y="314"/>
                        </a:cubicBezTo>
                        <a:cubicBezTo>
                          <a:pt x="201" y="300"/>
                          <a:pt x="194" y="291"/>
                          <a:pt x="178" y="286"/>
                        </a:cubicBezTo>
                        <a:cubicBezTo>
                          <a:pt x="160" y="260"/>
                          <a:pt x="192" y="247"/>
                          <a:pt x="154" y="238"/>
                        </a:cubicBezTo>
                        <a:cubicBezTo>
                          <a:pt x="111" y="209"/>
                          <a:pt x="106" y="149"/>
                          <a:pt x="90" y="102"/>
                        </a:cubicBezTo>
                        <a:cubicBezTo>
                          <a:pt x="86" y="90"/>
                          <a:pt x="76" y="73"/>
                          <a:pt x="66" y="66"/>
                        </a:cubicBezTo>
                        <a:cubicBezTo>
                          <a:pt x="58" y="60"/>
                          <a:pt x="42" y="50"/>
                          <a:pt x="42" y="50"/>
                        </a:cubicBezTo>
                        <a:cubicBezTo>
                          <a:pt x="39" y="46"/>
                          <a:pt x="38" y="41"/>
                          <a:pt x="34" y="38"/>
                        </a:cubicBezTo>
                        <a:cubicBezTo>
                          <a:pt x="27" y="34"/>
                          <a:pt x="10" y="30"/>
                          <a:pt x="10" y="30"/>
                        </a:cubicBezTo>
                        <a:cubicBezTo>
                          <a:pt x="0" y="1"/>
                          <a:pt x="31" y="17"/>
                          <a:pt x="46" y="22"/>
                        </a:cubicBezTo>
                        <a:cubicBezTo>
                          <a:pt x="65" y="51"/>
                          <a:pt x="61" y="41"/>
                          <a:pt x="86" y="58"/>
                        </a:cubicBezTo>
                        <a:cubicBezTo>
                          <a:pt x="94" y="70"/>
                          <a:pt x="94" y="93"/>
                          <a:pt x="102" y="70"/>
                        </a:cubicBezTo>
                        <a:cubicBezTo>
                          <a:pt x="95" y="49"/>
                          <a:pt x="82" y="62"/>
                          <a:pt x="82" y="3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76" name="Freeform 37"/>
                  <p:cNvSpPr/>
                  <p:nvPr/>
                </p:nvSpPr>
                <p:spPr bwMode="ltGray">
                  <a:xfrm>
                    <a:off x="2482" y="454"/>
                    <a:ext cx="15" cy="16"/>
                  </a:xfrm>
                  <a:custGeom>
                    <a:rect l="l" t="t" r="r" b="b"/>
                    <a:pathLst>
                      <a:path w="36" h="48">
                        <a:moveTo>
                          <a:pt x="6" y="28"/>
                        </a:moveTo>
                        <a:cubicBezTo>
                          <a:pt x="25" y="0"/>
                          <a:pt x="36" y="31"/>
                          <a:pt x="10" y="48"/>
                        </a:cubicBezTo>
                        <a:cubicBezTo>
                          <a:pt x="0" y="34"/>
                          <a:pt x="0" y="40"/>
                          <a:pt x="6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77" name="Freeform 38"/>
                  <p:cNvSpPr/>
                  <p:nvPr/>
                </p:nvSpPr>
                <p:spPr bwMode="ltGray">
                  <a:xfrm>
                    <a:off x="2470" y="448"/>
                    <a:ext cx="16" cy="12"/>
                  </a:xfrm>
                  <a:custGeom>
                    <a:rect l="l" t="t" r="r" b="b"/>
                    <a:pathLst>
                      <a:path w="36" h="37">
                        <a:moveTo>
                          <a:pt x="0" y="5"/>
                        </a:moveTo>
                        <a:cubicBezTo>
                          <a:pt x="4" y="4"/>
                          <a:pt x="8" y="0"/>
                          <a:pt x="12" y="1"/>
                        </a:cubicBezTo>
                        <a:cubicBezTo>
                          <a:pt x="21" y="4"/>
                          <a:pt x="36" y="17"/>
                          <a:pt x="36" y="17"/>
                        </a:cubicBezTo>
                        <a:cubicBezTo>
                          <a:pt x="29" y="37"/>
                          <a:pt x="22" y="26"/>
                          <a:pt x="8" y="17"/>
                        </a:cubicBezTo>
                        <a:cubicBezTo>
                          <a:pt x="5" y="13"/>
                          <a:pt x="0" y="5"/>
                          <a:pt x="0" y="5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78" name="Freeform 39"/>
                  <p:cNvSpPr/>
                  <p:nvPr/>
                </p:nvSpPr>
                <p:spPr bwMode="ltGray">
                  <a:xfrm>
                    <a:off x="2970" y="414"/>
                    <a:ext cx="75" cy="34"/>
                  </a:xfrm>
                  <a:custGeom>
                    <a:rect l="l" t="t" r="r" b="b"/>
                    <a:pathLst>
                      <a:path w="170" h="96">
                        <a:moveTo>
                          <a:pt x="0" y="49"/>
                        </a:moveTo>
                        <a:cubicBezTo>
                          <a:pt x="5" y="33"/>
                          <a:pt x="12" y="30"/>
                          <a:pt x="28" y="25"/>
                        </a:cubicBezTo>
                        <a:cubicBezTo>
                          <a:pt x="20" y="0"/>
                          <a:pt x="42" y="16"/>
                          <a:pt x="56" y="21"/>
                        </a:cubicBezTo>
                        <a:cubicBezTo>
                          <a:pt x="56" y="21"/>
                          <a:pt x="77" y="6"/>
                          <a:pt x="80" y="9"/>
                        </a:cubicBezTo>
                        <a:cubicBezTo>
                          <a:pt x="85" y="14"/>
                          <a:pt x="71" y="23"/>
                          <a:pt x="64" y="25"/>
                        </a:cubicBezTo>
                        <a:cubicBezTo>
                          <a:pt x="82" y="37"/>
                          <a:pt x="103" y="42"/>
                          <a:pt x="124" y="49"/>
                        </a:cubicBezTo>
                        <a:cubicBezTo>
                          <a:pt x="136" y="53"/>
                          <a:pt x="160" y="65"/>
                          <a:pt x="160" y="65"/>
                        </a:cubicBezTo>
                        <a:cubicBezTo>
                          <a:pt x="170" y="96"/>
                          <a:pt x="134" y="83"/>
                          <a:pt x="116" y="77"/>
                        </a:cubicBezTo>
                        <a:cubicBezTo>
                          <a:pt x="109" y="57"/>
                          <a:pt x="116" y="66"/>
                          <a:pt x="88" y="57"/>
                        </a:cubicBezTo>
                        <a:cubicBezTo>
                          <a:pt x="84" y="56"/>
                          <a:pt x="76" y="53"/>
                          <a:pt x="76" y="53"/>
                        </a:cubicBezTo>
                        <a:cubicBezTo>
                          <a:pt x="57" y="34"/>
                          <a:pt x="53" y="37"/>
                          <a:pt x="24" y="41"/>
                        </a:cubicBezTo>
                        <a:cubicBezTo>
                          <a:pt x="9" y="51"/>
                          <a:pt x="17" y="49"/>
                          <a:pt x="0" y="49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79" name="Freeform 40"/>
                  <p:cNvSpPr/>
                  <p:nvPr/>
                </p:nvSpPr>
                <p:spPr bwMode="ltGray">
                  <a:xfrm>
                    <a:off x="3049" y="442"/>
                    <a:ext cx="61" cy="15"/>
                  </a:xfrm>
                  <a:custGeom>
                    <a:rect l="l" t="t" r="r" b="b"/>
                    <a:pathLst>
                      <a:path w="138" h="44">
                        <a:moveTo>
                          <a:pt x="0" y="0"/>
                        </a:moveTo>
                        <a:cubicBezTo>
                          <a:pt x="19" y="3"/>
                          <a:pt x="35" y="10"/>
                          <a:pt x="52" y="4"/>
                        </a:cubicBezTo>
                        <a:cubicBezTo>
                          <a:pt x="87" y="11"/>
                          <a:pt x="61" y="15"/>
                          <a:pt x="88" y="24"/>
                        </a:cubicBezTo>
                        <a:cubicBezTo>
                          <a:pt x="96" y="23"/>
                          <a:pt x="104" y="19"/>
                          <a:pt x="112" y="20"/>
                        </a:cubicBezTo>
                        <a:cubicBezTo>
                          <a:pt x="138" y="23"/>
                          <a:pt x="118" y="41"/>
                          <a:pt x="108" y="44"/>
                        </a:cubicBezTo>
                        <a:cubicBezTo>
                          <a:pt x="78" y="34"/>
                          <a:pt x="92" y="34"/>
                          <a:pt x="64" y="40"/>
                        </a:cubicBezTo>
                        <a:cubicBezTo>
                          <a:pt x="41" y="37"/>
                          <a:pt x="22" y="41"/>
                          <a:pt x="0" y="36"/>
                        </a:cubicBezTo>
                        <a:cubicBezTo>
                          <a:pt x="6" y="11"/>
                          <a:pt x="7" y="27"/>
                          <a:pt x="28" y="20"/>
                        </a:cubicBezTo>
                        <a:cubicBezTo>
                          <a:pt x="17" y="13"/>
                          <a:pt x="0" y="13"/>
                          <a:pt x="0" y="0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80" name="Freeform 41"/>
                  <p:cNvSpPr/>
                  <p:nvPr/>
                </p:nvSpPr>
                <p:spPr bwMode="ltGray">
                  <a:xfrm>
                    <a:off x="3017" y="450"/>
                    <a:ext cx="25" cy="14"/>
                  </a:xfrm>
                  <a:custGeom>
                    <a:rect l="l" t="t" r="r" b="b"/>
                    <a:pathLst>
                      <a:path w="57" h="42">
                        <a:moveTo>
                          <a:pt x="17" y="25"/>
                        </a:moveTo>
                        <a:cubicBezTo>
                          <a:pt x="0" y="0"/>
                          <a:pt x="21" y="9"/>
                          <a:pt x="37" y="13"/>
                        </a:cubicBezTo>
                        <a:cubicBezTo>
                          <a:pt x="57" y="42"/>
                          <a:pt x="30" y="25"/>
                          <a:pt x="17" y="25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81" name="Freeform 42"/>
                  <p:cNvSpPr/>
                  <p:nvPr/>
                </p:nvSpPr>
                <p:spPr bwMode="ltGray">
                  <a:xfrm>
                    <a:off x="3000" y="406"/>
                    <a:ext cx="16" cy="19"/>
                  </a:xfrm>
                  <a:custGeom>
                    <a:rect l="l" t="t" r="r" b="b"/>
                    <a:pathLst>
                      <a:path w="39" h="52">
                        <a:moveTo>
                          <a:pt x="19" y="32"/>
                        </a:moveTo>
                        <a:cubicBezTo>
                          <a:pt x="13" y="14"/>
                          <a:pt x="0" y="13"/>
                          <a:pt x="19" y="0"/>
                        </a:cubicBezTo>
                        <a:cubicBezTo>
                          <a:pt x="23" y="5"/>
                          <a:pt x="39" y="52"/>
                          <a:pt x="19" y="3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82" name="Freeform 43"/>
                  <p:cNvSpPr/>
                  <p:nvPr/>
                </p:nvSpPr>
                <p:spPr bwMode="ltGray">
                  <a:xfrm>
                    <a:off x="3131" y="461"/>
                    <a:ext cx="20" cy="28"/>
                  </a:xfrm>
                  <a:custGeom>
                    <a:rect l="l" t="t" r="r" b="b"/>
                    <a:pathLst>
                      <a:path w="44" h="80">
                        <a:moveTo>
                          <a:pt x="4" y="9"/>
                        </a:moveTo>
                        <a:cubicBezTo>
                          <a:pt x="9" y="17"/>
                          <a:pt x="18" y="24"/>
                          <a:pt x="20" y="33"/>
                        </a:cubicBezTo>
                        <a:cubicBezTo>
                          <a:pt x="21" y="38"/>
                          <a:pt x="21" y="45"/>
                          <a:pt x="24" y="49"/>
                        </a:cubicBezTo>
                        <a:cubicBezTo>
                          <a:pt x="27" y="52"/>
                          <a:pt x="32" y="52"/>
                          <a:pt x="36" y="53"/>
                        </a:cubicBezTo>
                        <a:cubicBezTo>
                          <a:pt x="41" y="68"/>
                          <a:pt x="44" y="80"/>
                          <a:pt x="24" y="73"/>
                        </a:cubicBezTo>
                        <a:cubicBezTo>
                          <a:pt x="19" y="55"/>
                          <a:pt x="11" y="37"/>
                          <a:pt x="0" y="21"/>
                        </a:cubicBezTo>
                        <a:cubicBezTo>
                          <a:pt x="4" y="4"/>
                          <a:pt x="4" y="0"/>
                          <a:pt x="4" y="9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83" name="Freeform 44"/>
                  <p:cNvSpPr/>
                  <p:nvPr/>
                </p:nvSpPr>
                <p:spPr bwMode="ltGray">
                  <a:xfrm>
                    <a:off x="2782" y="250"/>
                    <a:ext cx="211" cy="42"/>
                  </a:xfrm>
                  <a:custGeom>
                    <a:rect l="l" t="t" r="r" b="b"/>
                    <a:pathLst>
                      <a:path w="323" h="64">
                        <a:moveTo>
                          <a:pt x="220" y="1"/>
                        </a:moveTo>
                        <a:cubicBezTo>
                          <a:pt x="215" y="12"/>
                          <a:pt x="225" y="17"/>
                          <a:pt x="231" y="8"/>
                        </a:cubicBezTo>
                        <a:cubicBezTo>
                          <a:pt x="235" y="0"/>
                          <a:pt x="229" y="7"/>
                          <a:pt x="235" y="0"/>
                        </a:cubicBezTo>
                        <a:lnTo>
                          <a:pt x="265" y="0"/>
                        </a:lnTo>
                        <a:cubicBezTo>
                          <a:pt x="277" y="6"/>
                          <a:pt x="276" y="11"/>
                          <a:pt x="287" y="17"/>
                        </a:cubicBezTo>
                        <a:cubicBezTo>
                          <a:pt x="308" y="11"/>
                          <a:pt x="293" y="7"/>
                          <a:pt x="319" y="10"/>
                        </a:cubicBezTo>
                        <a:cubicBezTo>
                          <a:pt x="323" y="19"/>
                          <a:pt x="321" y="22"/>
                          <a:pt x="314" y="29"/>
                        </a:cubicBezTo>
                        <a:cubicBezTo>
                          <a:pt x="312" y="39"/>
                          <a:pt x="313" y="50"/>
                          <a:pt x="298" y="46"/>
                        </a:cubicBezTo>
                        <a:cubicBezTo>
                          <a:pt x="297" y="40"/>
                          <a:pt x="298" y="34"/>
                          <a:pt x="295" y="29"/>
                        </a:cubicBezTo>
                        <a:cubicBezTo>
                          <a:pt x="294" y="27"/>
                          <a:pt x="290" y="31"/>
                          <a:pt x="287" y="31"/>
                        </a:cubicBezTo>
                        <a:cubicBezTo>
                          <a:pt x="284" y="31"/>
                          <a:pt x="282" y="30"/>
                          <a:pt x="279" y="29"/>
                        </a:cubicBezTo>
                        <a:cubicBezTo>
                          <a:pt x="274" y="27"/>
                          <a:pt x="263" y="21"/>
                          <a:pt x="263" y="21"/>
                        </a:cubicBezTo>
                        <a:cubicBezTo>
                          <a:pt x="249" y="23"/>
                          <a:pt x="241" y="31"/>
                          <a:pt x="228" y="38"/>
                        </a:cubicBezTo>
                        <a:cubicBezTo>
                          <a:pt x="220" y="41"/>
                          <a:pt x="209" y="42"/>
                          <a:pt x="201" y="44"/>
                        </a:cubicBezTo>
                        <a:cubicBezTo>
                          <a:pt x="193" y="54"/>
                          <a:pt x="200" y="53"/>
                          <a:pt x="212" y="57"/>
                        </a:cubicBezTo>
                        <a:cubicBezTo>
                          <a:pt x="200" y="62"/>
                          <a:pt x="199" y="57"/>
                          <a:pt x="188" y="63"/>
                        </a:cubicBezTo>
                        <a:cubicBezTo>
                          <a:pt x="181" y="62"/>
                          <a:pt x="174" y="64"/>
                          <a:pt x="169" y="61"/>
                        </a:cubicBezTo>
                        <a:cubicBezTo>
                          <a:pt x="166" y="59"/>
                          <a:pt x="175" y="59"/>
                          <a:pt x="177" y="57"/>
                        </a:cubicBezTo>
                        <a:cubicBezTo>
                          <a:pt x="181" y="48"/>
                          <a:pt x="149" y="28"/>
                          <a:pt x="171" y="40"/>
                        </a:cubicBezTo>
                        <a:cubicBezTo>
                          <a:pt x="184" y="55"/>
                          <a:pt x="184" y="36"/>
                          <a:pt x="169" y="31"/>
                        </a:cubicBezTo>
                        <a:cubicBezTo>
                          <a:pt x="167" y="27"/>
                          <a:pt x="167" y="22"/>
                          <a:pt x="158" y="23"/>
                        </a:cubicBezTo>
                        <a:cubicBezTo>
                          <a:pt x="153" y="23"/>
                          <a:pt x="142" y="27"/>
                          <a:pt x="142" y="27"/>
                        </a:cubicBezTo>
                        <a:cubicBezTo>
                          <a:pt x="136" y="39"/>
                          <a:pt x="143" y="31"/>
                          <a:pt x="134" y="27"/>
                        </a:cubicBezTo>
                        <a:cubicBezTo>
                          <a:pt x="130" y="25"/>
                          <a:pt x="126" y="25"/>
                          <a:pt x="123" y="25"/>
                        </a:cubicBezTo>
                        <a:cubicBezTo>
                          <a:pt x="117" y="11"/>
                          <a:pt x="100" y="6"/>
                          <a:pt x="83" y="2"/>
                        </a:cubicBezTo>
                        <a:cubicBezTo>
                          <a:pt x="70" y="4"/>
                          <a:pt x="69" y="9"/>
                          <a:pt x="59" y="14"/>
                        </a:cubicBezTo>
                        <a:cubicBezTo>
                          <a:pt x="45" y="14"/>
                          <a:pt x="0" y="12"/>
                          <a:pt x="1" y="0"/>
                        </a:cubicBezTo>
                        <a:lnTo>
                          <a:pt x="220" y="1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84" name="Freeform 45"/>
                  <p:cNvSpPr/>
                  <p:nvPr/>
                </p:nvSpPr>
                <p:spPr bwMode="ltGray">
                  <a:xfrm>
                    <a:off x="2596" y="249"/>
                    <a:ext cx="196" cy="21"/>
                  </a:xfrm>
                  <a:custGeom>
                    <a:rect l="l" t="t" r="r" b="b"/>
                    <a:pathLst>
                      <a:path w="300" h="31">
                        <a:moveTo>
                          <a:pt x="105" y="31"/>
                        </a:moveTo>
                        <a:cubicBezTo>
                          <a:pt x="83" y="19"/>
                          <a:pt x="0" y="6"/>
                          <a:pt x="30" y="1"/>
                        </a:cubicBezTo>
                        <a:lnTo>
                          <a:pt x="285" y="0"/>
                        </a:lnTo>
                        <a:cubicBezTo>
                          <a:pt x="296" y="4"/>
                          <a:pt x="300" y="5"/>
                          <a:pt x="296" y="14"/>
                        </a:cubicBezTo>
                        <a:cubicBezTo>
                          <a:pt x="285" y="11"/>
                          <a:pt x="276" y="16"/>
                          <a:pt x="264" y="16"/>
                        </a:cubicBezTo>
                        <a:lnTo>
                          <a:pt x="105" y="31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85" name="Freeform 46"/>
                  <p:cNvSpPr/>
                  <p:nvPr/>
                </p:nvSpPr>
                <p:spPr bwMode="ltGray">
                  <a:xfrm>
                    <a:off x="2164" y="279"/>
                    <a:ext cx="19" cy="10"/>
                  </a:xfrm>
                  <a:custGeom>
                    <a:rect l="l" t="t" r="r" b="b"/>
                    <a:pathLst>
                      <a:path w="41" h="28">
                        <a:moveTo>
                          <a:pt x="0" y="25"/>
                        </a:moveTo>
                        <a:cubicBezTo>
                          <a:pt x="10" y="11"/>
                          <a:pt x="41" y="0"/>
                          <a:pt x="12" y="29"/>
                        </a:cubicBezTo>
                        <a:cubicBezTo>
                          <a:pt x="8" y="28"/>
                          <a:pt x="0" y="25"/>
                          <a:pt x="0" y="25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86" name="Freeform 47"/>
                  <p:cNvSpPr/>
                  <p:nvPr/>
                </p:nvSpPr>
                <p:spPr bwMode="ltGray">
                  <a:xfrm>
                    <a:off x="1659" y="249"/>
                    <a:ext cx="449" cy="157"/>
                  </a:xfrm>
                  <a:custGeom>
                    <a:rect l="l" t="t" r="r" b="b"/>
                    <a:pathLst>
                      <a:path w="436" h="152">
                        <a:moveTo>
                          <a:pt x="73" y="1"/>
                        </a:moveTo>
                        <a:lnTo>
                          <a:pt x="436" y="0"/>
                        </a:lnTo>
                        <a:cubicBezTo>
                          <a:pt x="430" y="15"/>
                          <a:pt x="429" y="42"/>
                          <a:pt x="416" y="54"/>
                        </a:cubicBezTo>
                        <a:cubicBezTo>
                          <a:pt x="410" y="60"/>
                          <a:pt x="405" y="63"/>
                          <a:pt x="397" y="68"/>
                        </a:cubicBezTo>
                        <a:cubicBezTo>
                          <a:pt x="396" y="69"/>
                          <a:pt x="392" y="70"/>
                          <a:pt x="392" y="70"/>
                        </a:cubicBezTo>
                        <a:cubicBezTo>
                          <a:pt x="377" y="63"/>
                          <a:pt x="385" y="68"/>
                          <a:pt x="375" y="73"/>
                        </a:cubicBezTo>
                        <a:cubicBezTo>
                          <a:pt x="371" y="82"/>
                          <a:pt x="371" y="83"/>
                          <a:pt x="361" y="88"/>
                        </a:cubicBezTo>
                        <a:cubicBezTo>
                          <a:pt x="359" y="92"/>
                          <a:pt x="364" y="93"/>
                          <a:pt x="362" y="99"/>
                        </a:cubicBezTo>
                        <a:cubicBezTo>
                          <a:pt x="363" y="102"/>
                          <a:pt x="364" y="105"/>
                          <a:pt x="364" y="107"/>
                        </a:cubicBezTo>
                        <a:cubicBezTo>
                          <a:pt x="365" y="109"/>
                          <a:pt x="366" y="111"/>
                          <a:pt x="366" y="113"/>
                        </a:cubicBezTo>
                        <a:cubicBezTo>
                          <a:pt x="365" y="115"/>
                          <a:pt x="364" y="120"/>
                          <a:pt x="362" y="122"/>
                        </a:cubicBezTo>
                        <a:cubicBezTo>
                          <a:pt x="359" y="123"/>
                          <a:pt x="354" y="119"/>
                          <a:pt x="351" y="120"/>
                        </a:cubicBezTo>
                        <a:cubicBezTo>
                          <a:pt x="347" y="129"/>
                          <a:pt x="352" y="127"/>
                          <a:pt x="342" y="129"/>
                        </a:cubicBezTo>
                        <a:cubicBezTo>
                          <a:pt x="340" y="123"/>
                          <a:pt x="345" y="111"/>
                          <a:pt x="347" y="105"/>
                        </a:cubicBezTo>
                        <a:cubicBezTo>
                          <a:pt x="347" y="100"/>
                          <a:pt x="338" y="102"/>
                          <a:pt x="338" y="100"/>
                        </a:cubicBezTo>
                        <a:cubicBezTo>
                          <a:pt x="338" y="98"/>
                          <a:pt x="344" y="95"/>
                          <a:pt x="344" y="93"/>
                        </a:cubicBezTo>
                        <a:cubicBezTo>
                          <a:pt x="344" y="92"/>
                          <a:pt x="344" y="89"/>
                          <a:pt x="342" y="89"/>
                        </a:cubicBezTo>
                        <a:cubicBezTo>
                          <a:pt x="339" y="89"/>
                          <a:pt x="324" y="94"/>
                          <a:pt x="320" y="94"/>
                        </a:cubicBezTo>
                        <a:cubicBezTo>
                          <a:pt x="317" y="86"/>
                          <a:pt x="328" y="88"/>
                          <a:pt x="317" y="85"/>
                        </a:cubicBezTo>
                        <a:cubicBezTo>
                          <a:pt x="311" y="91"/>
                          <a:pt x="306" y="93"/>
                          <a:pt x="297" y="94"/>
                        </a:cubicBezTo>
                        <a:cubicBezTo>
                          <a:pt x="300" y="104"/>
                          <a:pt x="307" y="101"/>
                          <a:pt x="320" y="103"/>
                        </a:cubicBezTo>
                        <a:cubicBezTo>
                          <a:pt x="318" y="109"/>
                          <a:pt x="311" y="111"/>
                          <a:pt x="305" y="117"/>
                        </a:cubicBezTo>
                        <a:lnTo>
                          <a:pt x="311" y="126"/>
                        </a:lnTo>
                        <a:lnTo>
                          <a:pt x="315" y="138"/>
                        </a:lnTo>
                        <a:lnTo>
                          <a:pt x="309" y="139"/>
                        </a:lnTo>
                        <a:lnTo>
                          <a:pt x="314" y="144"/>
                        </a:lnTo>
                        <a:lnTo>
                          <a:pt x="307" y="152"/>
                        </a:lnTo>
                        <a:lnTo>
                          <a:pt x="0" y="149"/>
                        </a:lnTo>
                        <a:lnTo>
                          <a:pt x="73" y="1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87" name="Freeform 48"/>
                  <p:cNvSpPr/>
                  <p:nvPr/>
                </p:nvSpPr>
                <p:spPr bwMode="ltGray">
                  <a:xfrm>
                    <a:off x="2110" y="244"/>
                    <a:ext cx="21" cy="57"/>
                  </a:xfrm>
                  <a:custGeom>
                    <a:rect l="l" t="t" r="r" b="b"/>
                    <a:pathLst>
                      <a:path w="47" h="165">
                        <a:moveTo>
                          <a:pt x="5" y="156"/>
                        </a:moveTo>
                        <a:cubicBezTo>
                          <a:pt x="0" y="141"/>
                          <a:pt x="1" y="118"/>
                          <a:pt x="15" y="108"/>
                        </a:cubicBezTo>
                        <a:cubicBezTo>
                          <a:pt x="16" y="95"/>
                          <a:pt x="17" y="81"/>
                          <a:pt x="17" y="68"/>
                        </a:cubicBezTo>
                        <a:cubicBezTo>
                          <a:pt x="17" y="58"/>
                          <a:pt x="11" y="40"/>
                          <a:pt x="11" y="40"/>
                        </a:cubicBezTo>
                        <a:cubicBezTo>
                          <a:pt x="14" y="20"/>
                          <a:pt x="11" y="29"/>
                          <a:pt x="17" y="12"/>
                        </a:cubicBezTo>
                        <a:cubicBezTo>
                          <a:pt x="18" y="8"/>
                          <a:pt x="21" y="0"/>
                          <a:pt x="21" y="0"/>
                        </a:cubicBezTo>
                        <a:cubicBezTo>
                          <a:pt x="38" y="6"/>
                          <a:pt x="33" y="7"/>
                          <a:pt x="31" y="30"/>
                        </a:cubicBezTo>
                        <a:cubicBezTo>
                          <a:pt x="38" y="52"/>
                          <a:pt x="40" y="76"/>
                          <a:pt x="47" y="98"/>
                        </a:cubicBezTo>
                        <a:cubicBezTo>
                          <a:pt x="44" y="116"/>
                          <a:pt x="45" y="113"/>
                          <a:pt x="31" y="108"/>
                        </a:cubicBezTo>
                        <a:cubicBezTo>
                          <a:pt x="25" y="118"/>
                          <a:pt x="28" y="112"/>
                          <a:pt x="23" y="126"/>
                        </a:cubicBezTo>
                        <a:cubicBezTo>
                          <a:pt x="22" y="128"/>
                          <a:pt x="21" y="132"/>
                          <a:pt x="21" y="132"/>
                        </a:cubicBezTo>
                        <a:cubicBezTo>
                          <a:pt x="23" y="133"/>
                          <a:pt x="26" y="132"/>
                          <a:pt x="27" y="134"/>
                        </a:cubicBezTo>
                        <a:cubicBezTo>
                          <a:pt x="29" y="137"/>
                          <a:pt x="31" y="146"/>
                          <a:pt x="31" y="146"/>
                        </a:cubicBezTo>
                        <a:cubicBezTo>
                          <a:pt x="27" y="165"/>
                          <a:pt x="23" y="155"/>
                          <a:pt x="13" y="148"/>
                        </a:cubicBezTo>
                        <a:cubicBezTo>
                          <a:pt x="11" y="152"/>
                          <a:pt x="11" y="160"/>
                          <a:pt x="7" y="160"/>
                        </a:cubicBezTo>
                        <a:cubicBezTo>
                          <a:pt x="5" y="160"/>
                          <a:pt x="4" y="156"/>
                          <a:pt x="3" y="154"/>
                        </a:cubicBezTo>
                        <a:cubicBezTo>
                          <a:pt x="3" y="153"/>
                          <a:pt x="4" y="155"/>
                          <a:pt x="5" y="15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88" name="Freeform 49"/>
                  <p:cNvSpPr/>
                  <p:nvPr/>
                </p:nvSpPr>
                <p:spPr bwMode="ltGray">
                  <a:xfrm>
                    <a:off x="2097" y="292"/>
                    <a:ext cx="61" cy="35"/>
                  </a:xfrm>
                  <a:custGeom>
                    <a:rect l="l" t="t" r="r" b="b"/>
                    <a:pathLst>
                      <a:path w="138" h="103">
                        <a:moveTo>
                          <a:pt x="26" y="61"/>
                        </a:moveTo>
                        <a:cubicBezTo>
                          <a:pt x="29" y="53"/>
                          <a:pt x="33" y="51"/>
                          <a:pt x="30" y="43"/>
                        </a:cubicBezTo>
                        <a:cubicBezTo>
                          <a:pt x="33" y="27"/>
                          <a:pt x="37" y="24"/>
                          <a:pt x="50" y="33"/>
                        </a:cubicBezTo>
                        <a:cubicBezTo>
                          <a:pt x="51" y="37"/>
                          <a:pt x="53" y="41"/>
                          <a:pt x="54" y="45"/>
                        </a:cubicBezTo>
                        <a:cubicBezTo>
                          <a:pt x="55" y="49"/>
                          <a:pt x="66" y="49"/>
                          <a:pt x="66" y="49"/>
                        </a:cubicBezTo>
                        <a:cubicBezTo>
                          <a:pt x="75" y="43"/>
                          <a:pt x="77" y="45"/>
                          <a:pt x="80" y="55"/>
                        </a:cubicBezTo>
                        <a:cubicBezTo>
                          <a:pt x="92" y="47"/>
                          <a:pt x="101" y="37"/>
                          <a:pt x="116" y="33"/>
                        </a:cubicBezTo>
                        <a:cubicBezTo>
                          <a:pt x="125" y="19"/>
                          <a:pt x="120" y="24"/>
                          <a:pt x="130" y="17"/>
                        </a:cubicBezTo>
                        <a:cubicBezTo>
                          <a:pt x="134" y="11"/>
                          <a:pt x="134" y="0"/>
                          <a:pt x="138" y="11"/>
                        </a:cubicBezTo>
                        <a:cubicBezTo>
                          <a:pt x="135" y="31"/>
                          <a:pt x="126" y="45"/>
                          <a:pt x="106" y="49"/>
                        </a:cubicBezTo>
                        <a:cubicBezTo>
                          <a:pt x="97" y="55"/>
                          <a:pt x="93" y="61"/>
                          <a:pt x="84" y="67"/>
                        </a:cubicBezTo>
                        <a:cubicBezTo>
                          <a:pt x="80" y="79"/>
                          <a:pt x="79" y="79"/>
                          <a:pt x="66" y="81"/>
                        </a:cubicBezTo>
                        <a:cubicBezTo>
                          <a:pt x="60" y="90"/>
                          <a:pt x="57" y="97"/>
                          <a:pt x="48" y="103"/>
                        </a:cubicBezTo>
                        <a:cubicBezTo>
                          <a:pt x="42" y="94"/>
                          <a:pt x="37" y="93"/>
                          <a:pt x="26" y="89"/>
                        </a:cubicBezTo>
                        <a:cubicBezTo>
                          <a:pt x="24" y="88"/>
                          <a:pt x="20" y="87"/>
                          <a:pt x="20" y="87"/>
                        </a:cubicBezTo>
                        <a:cubicBezTo>
                          <a:pt x="10" y="90"/>
                          <a:pt x="14" y="94"/>
                          <a:pt x="22" y="97"/>
                        </a:cubicBezTo>
                        <a:cubicBezTo>
                          <a:pt x="14" y="103"/>
                          <a:pt x="9" y="100"/>
                          <a:pt x="0" y="97"/>
                        </a:cubicBezTo>
                        <a:cubicBezTo>
                          <a:pt x="2" y="87"/>
                          <a:pt x="1" y="82"/>
                          <a:pt x="10" y="79"/>
                        </a:cubicBezTo>
                        <a:cubicBezTo>
                          <a:pt x="15" y="63"/>
                          <a:pt x="14" y="69"/>
                          <a:pt x="26" y="6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89" name="Freeform 50"/>
                  <p:cNvSpPr/>
                  <p:nvPr/>
                </p:nvSpPr>
                <p:spPr bwMode="ltGray">
                  <a:xfrm>
                    <a:off x="2032" y="324"/>
                    <a:ext cx="82" cy="74"/>
                  </a:xfrm>
                  <a:custGeom>
                    <a:rect l="l" t="t" r="r" b="b"/>
                    <a:pathLst>
                      <a:path w="188" h="214">
                        <a:moveTo>
                          <a:pt x="158" y="24"/>
                        </a:moveTo>
                        <a:cubicBezTo>
                          <a:pt x="156" y="18"/>
                          <a:pt x="160" y="6"/>
                          <a:pt x="160" y="6"/>
                        </a:cubicBezTo>
                        <a:cubicBezTo>
                          <a:pt x="167" y="16"/>
                          <a:pt x="167" y="8"/>
                          <a:pt x="170" y="0"/>
                        </a:cubicBezTo>
                        <a:cubicBezTo>
                          <a:pt x="181" y="4"/>
                          <a:pt x="179" y="14"/>
                          <a:pt x="182" y="24"/>
                        </a:cubicBezTo>
                        <a:cubicBezTo>
                          <a:pt x="184" y="30"/>
                          <a:pt x="188" y="42"/>
                          <a:pt x="188" y="42"/>
                        </a:cubicBezTo>
                        <a:cubicBezTo>
                          <a:pt x="183" y="56"/>
                          <a:pt x="188" y="52"/>
                          <a:pt x="178" y="58"/>
                        </a:cubicBezTo>
                        <a:cubicBezTo>
                          <a:pt x="174" y="63"/>
                          <a:pt x="170" y="76"/>
                          <a:pt x="170" y="76"/>
                        </a:cubicBezTo>
                        <a:cubicBezTo>
                          <a:pt x="169" y="100"/>
                          <a:pt x="173" y="110"/>
                          <a:pt x="162" y="126"/>
                        </a:cubicBezTo>
                        <a:cubicBezTo>
                          <a:pt x="150" y="118"/>
                          <a:pt x="155" y="132"/>
                          <a:pt x="144" y="136"/>
                        </a:cubicBezTo>
                        <a:cubicBezTo>
                          <a:pt x="135" y="134"/>
                          <a:pt x="129" y="135"/>
                          <a:pt x="120" y="138"/>
                        </a:cubicBezTo>
                        <a:cubicBezTo>
                          <a:pt x="114" y="129"/>
                          <a:pt x="122" y="127"/>
                          <a:pt x="112" y="124"/>
                        </a:cubicBezTo>
                        <a:cubicBezTo>
                          <a:pt x="108" y="130"/>
                          <a:pt x="108" y="142"/>
                          <a:pt x="102" y="146"/>
                        </a:cubicBezTo>
                        <a:cubicBezTo>
                          <a:pt x="98" y="148"/>
                          <a:pt x="90" y="150"/>
                          <a:pt x="90" y="150"/>
                        </a:cubicBezTo>
                        <a:cubicBezTo>
                          <a:pt x="87" y="141"/>
                          <a:pt x="89" y="135"/>
                          <a:pt x="80" y="132"/>
                        </a:cubicBezTo>
                        <a:cubicBezTo>
                          <a:pt x="68" y="134"/>
                          <a:pt x="65" y="134"/>
                          <a:pt x="58" y="144"/>
                        </a:cubicBezTo>
                        <a:cubicBezTo>
                          <a:pt x="66" y="150"/>
                          <a:pt x="68" y="147"/>
                          <a:pt x="76" y="142"/>
                        </a:cubicBezTo>
                        <a:cubicBezTo>
                          <a:pt x="81" y="146"/>
                          <a:pt x="85" y="155"/>
                          <a:pt x="78" y="160"/>
                        </a:cubicBezTo>
                        <a:cubicBezTo>
                          <a:pt x="75" y="162"/>
                          <a:pt x="62" y="165"/>
                          <a:pt x="58" y="166"/>
                        </a:cubicBezTo>
                        <a:cubicBezTo>
                          <a:pt x="48" y="173"/>
                          <a:pt x="44" y="173"/>
                          <a:pt x="34" y="166"/>
                        </a:cubicBezTo>
                        <a:cubicBezTo>
                          <a:pt x="35" y="162"/>
                          <a:pt x="34" y="158"/>
                          <a:pt x="36" y="154"/>
                        </a:cubicBezTo>
                        <a:cubicBezTo>
                          <a:pt x="38" y="150"/>
                          <a:pt x="55" y="146"/>
                          <a:pt x="46" y="144"/>
                        </a:cubicBezTo>
                        <a:cubicBezTo>
                          <a:pt x="42" y="143"/>
                          <a:pt x="34" y="148"/>
                          <a:pt x="34" y="148"/>
                        </a:cubicBezTo>
                        <a:cubicBezTo>
                          <a:pt x="32" y="155"/>
                          <a:pt x="28" y="159"/>
                          <a:pt x="26" y="166"/>
                        </a:cubicBezTo>
                        <a:cubicBezTo>
                          <a:pt x="36" y="182"/>
                          <a:pt x="36" y="173"/>
                          <a:pt x="30" y="190"/>
                        </a:cubicBezTo>
                        <a:cubicBezTo>
                          <a:pt x="28" y="196"/>
                          <a:pt x="14" y="200"/>
                          <a:pt x="14" y="200"/>
                        </a:cubicBezTo>
                        <a:cubicBezTo>
                          <a:pt x="5" y="214"/>
                          <a:pt x="11" y="210"/>
                          <a:pt x="0" y="214"/>
                        </a:cubicBezTo>
                        <a:cubicBezTo>
                          <a:pt x="2" y="202"/>
                          <a:pt x="5" y="198"/>
                          <a:pt x="8" y="188"/>
                        </a:cubicBezTo>
                        <a:cubicBezTo>
                          <a:pt x="6" y="178"/>
                          <a:pt x="3" y="173"/>
                          <a:pt x="0" y="164"/>
                        </a:cubicBezTo>
                        <a:cubicBezTo>
                          <a:pt x="3" y="156"/>
                          <a:pt x="7" y="157"/>
                          <a:pt x="14" y="152"/>
                        </a:cubicBezTo>
                        <a:cubicBezTo>
                          <a:pt x="18" y="141"/>
                          <a:pt x="23" y="140"/>
                          <a:pt x="32" y="134"/>
                        </a:cubicBezTo>
                        <a:cubicBezTo>
                          <a:pt x="37" y="127"/>
                          <a:pt x="37" y="123"/>
                          <a:pt x="44" y="118"/>
                        </a:cubicBezTo>
                        <a:cubicBezTo>
                          <a:pt x="64" y="121"/>
                          <a:pt x="55" y="122"/>
                          <a:pt x="72" y="116"/>
                        </a:cubicBezTo>
                        <a:cubicBezTo>
                          <a:pt x="76" y="115"/>
                          <a:pt x="84" y="112"/>
                          <a:pt x="84" y="112"/>
                        </a:cubicBezTo>
                        <a:cubicBezTo>
                          <a:pt x="105" y="119"/>
                          <a:pt x="97" y="84"/>
                          <a:pt x="114" y="78"/>
                        </a:cubicBezTo>
                        <a:cubicBezTo>
                          <a:pt x="117" y="87"/>
                          <a:pt x="110" y="89"/>
                          <a:pt x="120" y="92"/>
                        </a:cubicBezTo>
                        <a:cubicBezTo>
                          <a:pt x="125" y="85"/>
                          <a:pt x="125" y="81"/>
                          <a:pt x="132" y="76"/>
                        </a:cubicBezTo>
                        <a:cubicBezTo>
                          <a:pt x="138" y="68"/>
                          <a:pt x="146" y="65"/>
                          <a:pt x="150" y="54"/>
                        </a:cubicBezTo>
                        <a:cubicBezTo>
                          <a:pt x="151" y="50"/>
                          <a:pt x="154" y="42"/>
                          <a:pt x="154" y="42"/>
                        </a:cubicBezTo>
                        <a:cubicBezTo>
                          <a:pt x="152" y="41"/>
                          <a:pt x="148" y="40"/>
                          <a:pt x="148" y="38"/>
                        </a:cubicBezTo>
                        <a:cubicBezTo>
                          <a:pt x="148" y="36"/>
                          <a:pt x="161" y="33"/>
                          <a:pt x="152" y="32"/>
                        </a:cubicBezTo>
                        <a:lnTo>
                          <a:pt x="158" y="24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90" name="Freeform 51"/>
                  <p:cNvSpPr/>
                  <p:nvPr/>
                </p:nvSpPr>
                <p:spPr bwMode="ltGray">
                  <a:xfrm>
                    <a:off x="2087" y="346"/>
                    <a:ext cx="6" cy="4"/>
                  </a:xfrm>
                  <a:custGeom>
                    <a:rect l="l" t="t" r="r" b="b"/>
                    <a:pathLst>
                      <a:path w="13" h="13">
                        <a:moveTo>
                          <a:pt x="0" y="9"/>
                        </a:moveTo>
                        <a:cubicBezTo>
                          <a:pt x="6" y="0"/>
                          <a:pt x="13" y="7"/>
                          <a:pt x="4" y="13"/>
                        </a:cubicBezTo>
                        <a:cubicBezTo>
                          <a:pt x="0" y="6"/>
                          <a:pt x="0" y="5"/>
                          <a:pt x="0" y="9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91" name="Freeform 52"/>
                  <p:cNvSpPr/>
                  <p:nvPr/>
                </p:nvSpPr>
                <p:spPr bwMode="ltGray">
                  <a:xfrm>
                    <a:off x="1625" y="397"/>
                    <a:ext cx="357" cy="195"/>
                  </a:xfrm>
                  <a:custGeom>
                    <a:rect l="l" t="t" r="r" b="b"/>
                    <a:pathLst>
                      <a:path w="812" h="564">
                        <a:moveTo>
                          <a:pt x="798" y="6"/>
                        </a:moveTo>
                        <a:cubicBezTo>
                          <a:pt x="801" y="15"/>
                          <a:pt x="809" y="16"/>
                          <a:pt x="812" y="26"/>
                        </a:cubicBezTo>
                        <a:cubicBezTo>
                          <a:pt x="809" y="36"/>
                          <a:pt x="801" y="41"/>
                          <a:pt x="796" y="50"/>
                        </a:cubicBezTo>
                        <a:cubicBezTo>
                          <a:pt x="791" y="61"/>
                          <a:pt x="788" y="71"/>
                          <a:pt x="778" y="78"/>
                        </a:cubicBezTo>
                        <a:cubicBezTo>
                          <a:pt x="773" y="85"/>
                          <a:pt x="771" y="88"/>
                          <a:pt x="774" y="96"/>
                        </a:cubicBezTo>
                        <a:cubicBezTo>
                          <a:pt x="767" y="107"/>
                          <a:pt x="758" y="114"/>
                          <a:pt x="748" y="122"/>
                        </a:cubicBezTo>
                        <a:cubicBezTo>
                          <a:pt x="744" y="125"/>
                          <a:pt x="736" y="130"/>
                          <a:pt x="736" y="130"/>
                        </a:cubicBezTo>
                        <a:cubicBezTo>
                          <a:pt x="740" y="141"/>
                          <a:pt x="731" y="140"/>
                          <a:pt x="722" y="142"/>
                        </a:cubicBezTo>
                        <a:cubicBezTo>
                          <a:pt x="716" y="148"/>
                          <a:pt x="712" y="151"/>
                          <a:pt x="704" y="154"/>
                        </a:cubicBezTo>
                        <a:cubicBezTo>
                          <a:pt x="686" y="150"/>
                          <a:pt x="650" y="169"/>
                          <a:pt x="634" y="180"/>
                        </a:cubicBezTo>
                        <a:cubicBezTo>
                          <a:pt x="636" y="189"/>
                          <a:pt x="631" y="193"/>
                          <a:pt x="640" y="196"/>
                        </a:cubicBezTo>
                        <a:cubicBezTo>
                          <a:pt x="643" y="205"/>
                          <a:pt x="640" y="207"/>
                          <a:pt x="632" y="210"/>
                        </a:cubicBezTo>
                        <a:cubicBezTo>
                          <a:pt x="626" y="219"/>
                          <a:pt x="623" y="226"/>
                          <a:pt x="614" y="232"/>
                        </a:cubicBezTo>
                        <a:cubicBezTo>
                          <a:pt x="611" y="231"/>
                          <a:pt x="606" y="233"/>
                          <a:pt x="604" y="230"/>
                        </a:cubicBezTo>
                        <a:cubicBezTo>
                          <a:pt x="599" y="220"/>
                          <a:pt x="610" y="199"/>
                          <a:pt x="620" y="196"/>
                        </a:cubicBezTo>
                        <a:cubicBezTo>
                          <a:pt x="623" y="187"/>
                          <a:pt x="617" y="187"/>
                          <a:pt x="620" y="178"/>
                        </a:cubicBezTo>
                        <a:cubicBezTo>
                          <a:pt x="617" y="164"/>
                          <a:pt x="609" y="168"/>
                          <a:pt x="598" y="172"/>
                        </a:cubicBezTo>
                        <a:cubicBezTo>
                          <a:pt x="592" y="180"/>
                          <a:pt x="585" y="185"/>
                          <a:pt x="576" y="188"/>
                        </a:cubicBezTo>
                        <a:cubicBezTo>
                          <a:pt x="572" y="194"/>
                          <a:pt x="568" y="200"/>
                          <a:pt x="564" y="206"/>
                        </a:cubicBezTo>
                        <a:cubicBezTo>
                          <a:pt x="561" y="210"/>
                          <a:pt x="556" y="218"/>
                          <a:pt x="556" y="218"/>
                        </a:cubicBezTo>
                        <a:cubicBezTo>
                          <a:pt x="558" y="234"/>
                          <a:pt x="559" y="243"/>
                          <a:pt x="572" y="252"/>
                        </a:cubicBezTo>
                        <a:cubicBezTo>
                          <a:pt x="579" y="262"/>
                          <a:pt x="586" y="273"/>
                          <a:pt x="596" y="280"/>
                        </a:cubicBezTo>
                        <a:cubicBezTo>
                          <a:pt x="598" y="286"/>
                          <a:pt x="602" y="298"/>
                          <a:pt x="602" y="298"/>
                        </a:cubicBezTo>
                        <a:cubicBezTo>
                          <a:pt x="601" y="308"/>
                          <a:pt x="599" y="361"/>
                          <a:pt x="594" y="368"/>
                        </a:cubicBezTo>
                        <a:cubicBezTo>
                          <a:pt x="590" y="374"/>
                          <a:pt x="576" y="378"/>
                          <a:pt x="570" y="382"/>
                        </a:cubicBezTo>
                        <a:cubicBezTo>
                          <a:pt x="563" y="393"/>
                          <a:pt x="550" y="396"/>
                          <a:pt x="542" y="406"/>
                        </a:cubicBezTo>
                        <a:cubicBezTo>
                          <a:pt x="536" y="413"/>
                          <a:pt x="539" y="417"/>
                          <a:pt x="530" y="420"/>
                        </a:cubicBezTo>
                        <a:cubicBezTo>
                          <a:pt x="526" y="408"/>
                          <a:pt x="538" y="391"/>
                          <a:pt x="522" y="386"/>
                        </a:cubicBezTo>
                        <a:cubicBezTo>
                          <a:pt x="516" y="377"/>
                          <a:pt x="510" y="364"/>
                          <a:pt x="502" y="356"/>
                        </a:cubicBezTo>
                        <a:cubicBezTo>
                          <a:pt x="497" y="341"/>
                          <a:pt x="505" y="360"/>
                          <a:pt x="482" y="348"/>
                        </a:cubicBezTo>
                        <a:cubicBezTo>
                          <a:pt x="478" y="346"/>
                          <a:pt x="478" y="339"/>
                          <a:pt x="474" y="336"/>
                        </a:cubicBezTo>
                        <a:cubicBezTo>
                          <a:pt x="470" y="323"/>
                          <a:pt x="466" y="342"/>
                          <a:pt x="462" y="348"/>
                        </a:cubicBezTo>
                        <a:cubicBezTo>
                          <a:pt x="460" y="358"/>
                          <a:pt x="456" y="363"/>
                          <a:pt x="454" y="374"/>
                        </a:cubicBezTo>
                        <a:cubicBezTo>
                          <a:pt x="457" y="383"/>
                          <a:pt x="455" y="387"/>
                          <a:pt x="450" y="394"/>
                        </a:cubicBezTo>
                        <a:cubicBezTo>
                          <a:pt x="454" y="399"/>
                          <a:pt x="464" y="411"/>
                          <a:pt x="466" y="418"/>
                        </a:cubicBezTo>
                        <a:cubicBezTo>
                          <a:pt x="474" y="443"/>
                          <a:pt x="472" y="458"/>
                          <a:pt x="500" y="464"/>
                        </a:cubicBezTo>
                        <a:cubicBezTo>
                          <a:pt x="507" y="469"/>
                          <a:pt x="510" y="474"/>
                          <a:pt x="516" y="480"/>
                        </a:cubicBezTo>
                        <a:cubicBezTo>
                          <a:pt x="511" y="494"/>
                          <a:pt x="513" y="509"/>
                          <a:pt x="510" y="524"/>
                        </a:cubicBezTo>
                        <a:cubicBezTo>
                          <a:pt x="512" y="537"/>
                          <a:pt x="511" y="541"/>
                          <a:pt x="522" y="548"/>
                        </a:cubicBezTo>
                        <a:cubicBezTo>
                          <a:pt x="523" y="552"/>
                          <a:pt x="525" y="556"/>
                          <a:pt x="526" y="560"/>
                        </a:cubicBezTo>
                        <a:cubicBezTo>
                          <a:pt x="527" y="564"/>
                          <a:pt x="514" y="556"/>
                          <a:pt x="514" y="556"/>
                        </a:cubicBezTo>
                        <a:cubicBezTo>
                          <a:pt x="502" y="564"/>
                          <a:pt x="501" y="551"/>
                          <a:pt x="492" y="544"/>
                        </a:cubicBezTo>
                        <a:cubicBezTo>
                          <a:pt x="488" y="541"/>
                          <a:pt x="480" y="536"/>
                          <a:pt x="480" y="536"/>
                        </a:cubicBezTo>
                        <a:cubicBezTo>
                          <a:pt x="471" y="522"/>
                          <a:pt x="474" y="529"/>
                          <a:pt x="470" y="518"/>
                        </a:cubicBezTo>
                        <a:cubicBezTo>
                          <a:pt x="467" y="491"/>
                          <a:pt x="461" y="446"/>
                          <a:pt x="436" y="430"/>
                        </a:cubicBezTo>
                        <a:cubicBezTo>
                          <a:pt x="428" y="433"/>
                          <a:pt x="425" y="433"/>
                          <a:pt x="422" y="424"/>
                        </a:cubicBezTo>
                        <a:cubicBezTo>
                          <a:pt x="427" y="404"/>
                          <a:pt x="432" y="383"/>
                          <a:pt x="438" y="364"/>
                        </a:cubicBezTo>
                        <a:cubicBezTo>
                          <a:pt x="436" y="343"/>
                          <a:pt x="431" y="330"/>
                          <a:pt x="426" y="310"/>
                        </a:cubicBezTo>
                        <a:cubicBezTo>
                          <a:pt x="429" y="302"/>
                          <a:pt x="425" y="300"/>
                          <a:pt x="422" y="292"/>
                        </a:cubicBezTo>
                        <a:cubicBezTo>
                          <a:pt x="424" y="282"/>
                          <a:pt x="428" y="277"/>
                          <a:pt x="422" y="268"/>
                        </a:cubicBezTo>
                        <a:cubicBezTo>
                          <a:pt x="420" y="269"/>
                          <a:pt x="418" y="269"/>
                          <a:pt x="416" y="270"/>
                        </a:cubicBezTo>
                        <a:cubicBezTo>
                          <a:pt x="414" y="272"/>
                          <a:pt x="414" y="275"/>
                          <a:pt x="412" y="276"/>
                        </a:cubicBezTo>
                        <a:cubicBezTo>
                          <a:pt x="408" y="278"/>
                          <a:pt x="400" y="280"/>
                          <a:pt x="400" y="280"/>
                        </a:cubicBezTo>
                        <a:cubicBezTo>
                          <a:pt x="394" y="274"/>
                          <a:pt x="389" y="274"/>
                          <a:pt x="386" y="266"/>
                        </a:cubicBezTo>
                        <a:cubicBezTo>
                          <a:pt x="391" y="251"/>
                          <a:pt x="379" y="206"/>
                          <a:pt x="364" y="196"/>
                        </a:cubicBezTo>
                        <a:cubicBezTo>
                          <a:pt x="357" y="186"/>
                          <a:pt x="358" y="182"/>
                          <a:pt x="360" y="170"/>
                        </a:cubicBezTo>
                        <a:cubicBezTo>
                          <a:pt x="358" y="160"/>
                          <a:pt x="356" y="147"/>
                          <a:pt x="346" y="144"/>
                        </a:cubicBezTo>
                        <a:cubicBezTo>
                          <a:pt x="343" y="154"/>
                          <a:pt x="338" y="160"/>
                          <a:pt x="330" y="166"/>
                        </a:cubicBezTo>
                        <a:cubicBezTo>
                          <a:pt x="323" y="164"/>
                          <a:pt x="308" y="160"/>
                          <a:pt x="308" y="160"/>
                        </a:cubicBezTo>
                        <a:cubicBezTo>
                          <a:pt x="296" y="162"/>
                          <a:pt x="297" y="166"/>
                          <a:pt x="288" y="172"/>
                        </a:cubicBezTo>
                        <a:cubicBezTo>
                          <a:pt x="284" y="185"/>
                          <a:pt x="282" y="191"/>
                          <a:pt x="268" y="196"/>
                        </a:cubicBezTo>
                        <a:cubicBezTo>
                          <a:pt x="264" y="200"/>
                          <a:pt x="243" y="231"/>
                          <a:pt x="242" y="232"/>
                        </a:cubicBezTo>
                        <a:cubicBezTo>
                          <a:pt x="231" y="239"/>
                          <a:pt x="215" y="247"/>
                          <a:pt x="206" y="256"/>
                        </a:cubicBezTo>
                        <a:cubicBezTo>
                          <a:pt x="202" y="260"/>
                          <a:pt x="200" y="265"/>
                          <a:pt x="196" y="268"/>
                        </a:cubicBezTo>
                        <a:cubicBezTo>
                          <a:pt x="194" y="269"/>
                          <a:pt x="192" y="269"/>
                          <a:pt x="190" y="270"/>
                        </a:cubicBezTo>
                        <a:cubicBezTo>
                          <a:pt x="188" y="271"/>
                          <a:pt x="186" y="272"/>
                          <a:pt x="184" y="274"/>
                        </a:cubicBezTo>
                        <a:cubicBezTo>
                          <a:pt x="180" y="278"/>
                          <a:pt x="172" y="286"/>
                          <a:pt x="172" y="286"/>
                        </a:cubicBezTo>
                        <a:cubicBezTo>
                          <a:pt x="167" y="300"/>
                          <a:pt x="165" y="314"/>
                          <a:pt x="160" y="328"/>
                        </a:cubicBezTo>
                        <a:cubicBezTo>
                          <a:pt x="158" y="335"/>
                          <a:pt x="156" y="341"/>
                          <a:pt x="154" y="348"/>
                        </a:cubicBezTo>
                        <a:cubicBezTo>
                          <a:pt x="153" y="350"/>
                          <a:pt x="152" y="354"/>
                          <a:pt x="152" y="354"/>
                        </a:cubicBezTo>
                        <a:cubicBezTo>
                          <a:pt x="152" y="359"/>
                          <a:pt x="156" y="384"/>
                          <a:pt x="146" y="392"/>
                        </a:cubicBezTo>
                        <a:cubicBezTo>
                          <a:pt x="141" y="397"/>
                          <a:pt x="128" y="404"/>
                          <a:pt x="128" y="404"/>
                        </a:cubicBezTo>
                        <a:cubicBezTo>
                          <a:pt x="125" y="412"/>
                          <a:pt x="122" y="421"/>
                          <a:pt x="114" y="424"/>
                        </a:cubicBezTo>
                        <a:cubicBezTo>
                          <a:pt x="100" y="419"/>
                          <a:pt x="97" y="405"/>
                          <a:pt x="94" y="392"/>
                        </a:cubicBezTo>
                        <a:cubicBezTo>
                          <a:pt x="86" y="362"/>
                          <a:pt x="82" y="332"/>
                          <a:pt x="72" y="302"/>
                        </a:cubicBezTo>
                        <a:cubicBezTo>
                          <a:pt x="71" y="281"/>
                          <a:pt x="70" y="275"/>
                          <a:pt x="66" y="258"/>
                        </a:cubicBezTo>
                        <a:cubicBezTo>
                          <a:pt x="66" y="251"/>
                          <a:pt x="68" y="219"/>
                          <a:pt x="64" y="208"/>
                        </a:cubicBezTo>
                        <a:cubicBezTo>
                          <a:pt x="70" y="191"/>
                          <a:pt x="66" y="173"/>
                          <a:pt x="72" y="156"/>
                        </a:cubicBezTo>
                        <a:cubicBezTo>
                          <a:pt x="66" y="139"/>
                          <a:pt x="60" y="168"/>
                          <a:pt x="56" y="172"/>
                        </a:cubicBezTo>
                        <a:cubicBezTo>
                          <a:pt x="53" y="175"/>
                          <a:pt x="44" y="180"/>
                          <a:pt x="44" y="180"/>
                        </a:cubicBezTo>
                        <a:cubicBezTo>
                          <a:pt x="35" y="177"/>
                          <a:pt x="28" y="173"/>
                          <a:pt x="24" y="162"/>
                        </a:cubicBezTo>
                        <a:cubicBezTo>
                          <a:pt x="23" y="158"/>
                          <a:pt x="20" y="150"/>
                          <a:pt x="20" y="150"/>
                        </a:cubicBezTo>
                        <a:cubicBezTo>
                          <a:pt x="30" y="148"/>
                          <a:pt x="30" y="143"/>
                          <a:pt x="38" y="138"/>
                        </a:cubicBezTo>
                        <a:cubicBezTo>
                          <a:pt x="35" y="128"/>
                          <a:pt x="31" y="133"/>
                          <a:pt x="24" y="138"/>
                        </a:cubicBezTo>
                        <a:cubicBezTo>
                          <a:pt x="15" y="135"/>
                          <a:pt x="15" y="132"/>
                          <a:pt x="18" y="124"/>
                        </a:cubicBezTo>
                        <a:cubicBezTo>
                          <a:pt x="11" y="114"/>
                          <a:pt x="9" y="101"/>
                          <a:pt x="0" y="92"/>
                        </a:cubicBezTo>
                        <a:lnTo>
                          <a:pt x="76" y="0"/>
                        </a:lnTo>
                        <a:lnTo>
                          <a:pt x="798" y="6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92" name="Freeform 53"/>
                  <p:cNvSpPr/>
                  <p:nvPr/>
                </p:nvSpPr>
                <p:spPr bwMode="ltGray">
                  <a:xfrm>
                    <a:off x="1688" y="530"/>
                    <a:ext cx="20" cy="30"/>
                  </a:xfrm>
                  <a:custGeom>
                    <a:rect l="l" t="t" r="r" b="b"/>
                    <a:pathLst>
                      <a:path w="43" h="85">
                        <a:moveTo>
                          <a:pt x="7" y="11"/>
                        </a:moveTo>
                        <a:cubicBezTo>
                          <a:pt x="4" y="2"/>
                          <a:pt x="9" y="0"/>
                          <a:pt x="17" y="3"/>
                        </a:cubicBezTo>
                        <a:cubicBezTo>
                          <a:pt x="24" y="13"/>
                          <a:pt x="28" y="24"/>
                          <a:pt x="37" y="33"/>
                        </a:cubicBezTo>
                        <a:cubicBezTo>
                          <a:pt x="43" y="52"/>
                          <a:pt x="40" y="78"/>
                          <a:pt x="19" y="85"/>
                        </a:cubicBezTo>
                        <a:cubicBezTo>
                          <a:pt x="6" y="81"/>
                          <a:pt x="5" y="81"/>
                          <a:pt x="1" y="69"/>
                        </a:cubicBezTo>
                        <a:cubicBezTo>
                          <a:pt x="2" y="66"/>
                          <a:pt x="0" y="4"/>
                          <a:pt x="7" y="1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93" name="Freeform 54"/>
                  <p:cNvSpPr/>
                  <p:nvPr/>
                </p:nvSpPr>
                <p:spPr bwMode="ltGray">
                  <a:xfrm>
                    <a:off x="1962" y="430"/>
                    <a:ext cx="19" cy="25"/>
                  </a:xfrm>
                  <a:custGeom>
                    <a:rect l="l" t="t" r="r" b="b"/>
                    <a:pathLst>
                      <a:path w="44" h="74">
                        <a:moveTo>
                          <a:pt x="13" y="28"/>
                        </a:moveTo>
                        <a:cubicBezTo>
                          <a:pt x="15" y="13"/>
                          <a:pt x="14" y="7"/>
                          <a:pt x="29" y="2"/>
                        </a:cubicBezTo>
                        <a:cubicBezTo>
                          <a:pt x="34" y="3"/>
                          <a:pt x="40" y="0"/>
                          <a:pt x="43" y="4"/>
                        </a:cubicBezTo>
                        <a:cubicBezTo>
                          <a:pt x="44" y="6"/>
                          <a:pt x="41" y="21"/>
                          <a:pt x="39" y="26"/>
                        </a:cubicBezTo>
                        <a:cubicBezTo>
                          <a:pt x="31" y="43"/>
                          <a:pt x="30" y="63"/>
                          <a:pt x="13" y="74"/>
                        </a:cubicBezTo>
                        <a:cubicBezTo>
                          <a:pt x="4" y="71"/>
                          <a:pt x="4" y="68"/>
                          <a:pt x="7" y="60"/>
                        </a:cubicBezTo>
                        <a:cubicBezTo>
                          <a:pt x="5" y="50"/>
                          <a:pt x="0" y="46"/>
                          <a:pt x="3" y="36"/>
                        </a:cubicBezTo>
                        <a:cubicBezTo>
                          <a:pt x="4" y="32"/>
                          <a:pt x="8" y="23"/>
                          <a:pt x="13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94" name="Freeform 55"/>
                  <p:cNvSpPr/>
                  <p:nvPr/>
                </p:nvSpPr>
                <p:spPr bwMode="ltGray">
                  <a:xfrm>
                    <a:off x="2015" y="417"/>
                    <a:ext cx="9" cy="10"/>
                  </a:xfrm>
                  <a:custGeom>
                    <a:rect l="l" t="t" r="r" b="b"/>
                    <a:pathLst>
                      <a:path w="20" h="30">
                        <a:moveTo>
                          <a:pt x="7" y="16"/>
                        </a:moveTo>
                        <a:cubicBezTo>
                          <a:pt x="18" y="0"/>
                          <a:pt x="20" y="20"/>
                          <a:pt x="5" y="30"/>
                        </a:cubicBezTo>
                        <a:cubicBezTo>
                          <a:pt x="0" y="23"/>
                          <a:pt x="1" y="22"/>
                          <a:pt x="7" y="1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95" name="Freeform 56"/>
                  <p:cNvSpPr/>
                  <p:nvPr/>
                </p:nvSpPr>
                <p:spPr bwMode="ltGray">
                  <a:xfrm>
                    <a:off x="1057" y="319"/>
                    <a:ext cx="446" cy="365"/>
                  </a:xfrm>
                  <a:custGeom>
                    <a:rect l="l" t="t" r="r" b="b"/>
                    <a:pathLst>
                      <a:path w="682" h="557">
                        <a:moveTo>
                          <a:pt x="435" y="556"/>
                        </a:moveTo>
                        <a:lnTo>
                          <a:pt x="481" y="464"/>
                        </a:lnTo>
                        <a:lnTo>
                          <a:pt x="473" y="449"/>
                        </a:lnTo>
                        <a:lnTo>
                          <a:pt x="486" y="451"/>
                        </a:lnTo>
                        <a:lnTo>
                          <a:pt x="495" y="441"/>
                        </a:lnTo>
                        <a:lnTo>
                          <a:pt x="500" y="413"/>
                        </a:lnTo>
                        <a:lnTo>
                          <a:pt x="500" y="371"/>
                        </a:lnTo>
                        <a:lnTo>
                          <a:pt x="309" y="287"/>
                        </a:lnTo>
                        <a:lnTo>
                          <a:pt x="296" y="308"/>
                        </a:lnTo>
                        <a:lnTo>
                          <a:pt x="282" y="346"/>
                        </a:lnTo>
                        <a:lnTo>
                          <a:pt x="396" y="557"/>
                        </a:lnTo>
                        <a:lnTo>
                          <a:pt x="303" y="556"/>
                        </a:lnTo>
                        <a:lnTo>
                          <a:pt x="304" y="536"/>
                        </a:lnTo>
                        <a:cubicBezTo>
                          <a:pt x="284" y="520"/>
                          <a:pt x="296" y="510"/>
                          <a:pt x="282" y="494"/>
                        </a:cubicBezTo>
                        <a:cubicBezTo>
                          <a:pt x="276" y="475"/>
                          <a:pt x="267" y="468"/>
                          <a:pt x="253" y="451"/>
                        </a:cubicBezTo>
                        <a:cubicBezTo>
                          <a:pt x="249" y="447"/>
                          <a:pt x="245" y="443"/>
                          <a:pt x="242" y="439"/>
                        </a:cubicBezTo>
                        <a:lnTo>
                          <a:pt x="237" y="432"/>
                        </a:lnTo>
                        <a:cubicBezTo>
                          <a:pt x="237" y="432"/>
                          <a:pt x="245" y="413"/>
                          <a:pt x="245" y="413"/>
                        </a:cubicBezTo>
                        <a:cubicBezTo>
                          <a:pt x="247" y="409"/>
                          <a:pt x="250" y="401"/>
                          <a:pt x="250" y="401"/>
                        </a:cubicBezTo>
                        <a:cubicBezTo>
                          <a:pt x="249" y="399"/>
                          <a:pt x="247" y="397"/>
                          <a:pt x="247" y="394"/>
                        </a:cubicBezTo>
                        <a:cubicBezTo>
                          <a:pt x="248" y="390"/>
                          <a:pt x="253" y="382"/>
                          <a:pt x="253" y="382"/>
                        </a:cubicBezTo>
                        <a:cubicBezTo>
                          <a:pt x="243" y="370"/>
                          <a:pt x="237" y="371"/>
                          <a:pt x="220" y="375"/>
                        </a:cubicBezTo>
                        <a:cubicBezTo>
                          <a:pt x="217" y="371"/>
                          <a:pt x="210" y="369"/>
                          <a:pt x="207" y="365"/>
                        </a:cubicBezTo>
                        <a:cubicBezTo>
                          <a:pt x="185" y="337"/>
                          <a:pt x="216" y="363"/>
                          <a:pt x="194" y="346"/>
                        </a:cubicBezTo>
                        <a:cubicBezTo>
                          <a:pt x="167" y="349"/>
                          <a:pt x="179" y="346"/>
                          <a:pt x="156" y="352"/>
                        </a:cubicBezTo>
                        <a:cubicBezTo>
                          <a:pt x="153" y="353"/>
                          <a:pt x="148" y="354"/>
                          <a:pt x="148" y="354"/>
                        </a:cubicBezTo>
                        <a:cubicBezTo>
                          <a:pt x="146" y="356"/>
                          <a:pt x="145" y="359"/>
                          <a:pt x="142" y="361"/>
                        </a:cubicBezTo>
                        <a:cubicBezTo>
                          <a:pt x="138" y="363"/>
                          <a:pt x="126" y="365"/>
                          <a:pt x="126" y="365"/>
                        </a:cubicBezTo>
                        <a:cubicBezTo>
                          <a:pt x="105" y="354"/>
                          <a:pt x="116" y="355"/>
                          <a:pt x="94" y="361"/>
                        </a:cubicBezTo>
                        <a:cubicBezTo>
                          <a:pt x="89" y="362"/>
                          <a:pt x="78" y="365"/>
                          <a:pt x="78" y="365"/>
                        </a:cubicBezTo>
                        <a:cubicBezTo>
                          <a:pt x="62" y="383"/>
                          <a:pt x="46" y="346"/>
                          <a:pt x="35" y="337"/>
                        </a:cubicBezTo>
                        <a:cubicBezTo>
                          <a:pt x="32" y="330"/>
                          <a:pt x="24" y="320"/>
                          <a:pt x="22" y="312"/>
                        </a:cubicBezTo>
                        <a:cubicBezTo>
                          <a:pt x="20" y="308"/>
                          <a:pt x="22" y="303"/>
                          <a:pt x="19" y="300"/>
                        </a:cubicBezTo>
                        <a:cubicBezTo>
                          <a:pt x="17" y="297"/>
                          <a:pt x="13" y="297"/>
                          <a:pt x="11" y="295"/>
                        </a:cubicBezTo>
                        <a:cubicBezTo>
                          <a:pt x="3" y="277"/>
                          <a:pt x="15" y="306"/>
                          <a:pt x="5" y="276"/>
                        </a:cubicBezTo>
                        <a:cubicBezTo>
                          <a:pt x="4" y="272"/>
                          <a:pt x="0" y="264"/>
                          <a:pt x="0" y="264"/>
                        </a:cubicBezTo>
                        <a:cubicBezTo>
                          <a:pt x="3" y="253"/>
                          <a:pt x="2" y="248"/>
                          <a:pt x="13" y="243"/>
                        </a:cubicBezTo>
                        <a:cubicBezTo>
                          <a:pt x="20" y="221"/>
                          <a:pt x="17" y="231"/>
                          <a:pt x="24" y="213"/>
                        </a:cubicBezTo>
                        <a:cubicBezTo>
                          <a:pt x="26" y="209"/>
                          <a:pt x="30" y="200"/>
                          <a:pt x="30" y="200"/>
                        </a:cubicBezTo>
                        <a:cubicBezTo>
                          <a:pt x="26" y="192"/>
                          <a:pt x="24" y="191"/>
                          <a:pt x="32" y="181"/>
                        </a:cubicBezTo>
                        <a:cubicBezTo>
                          <a:pt x="36" y="177"/>
                          <a:pt x="43" y="169"/>
                          <a:pt x="43" y="169"/>
                        </a:cubicBezTo>
                        <a:cubicBezTo>
                          <a:pt x="37" y="155"/>
                          <a:pt x="36" y="153"/>
                          <a:pt x="51" y="143"/>
                        </a:cubicBezTo>
                        <a:cubicBezTo>
                          <a:pt x="56" y="140"/>
                          <a:pt x="67" y="135"/>
                          <a:pt x="67" y="135"/>
                        </a:cubicBezTo>
                        <a:cubicBezTo>
                          <a:pt x="73" y="129"/>
                          <a:pt x="75" y="122"/>
                          <a:pt x="81" y="116"/>
                        </a:cubicBezTo>
                        <a:cubicBezTo>
                          <a:pt x="89" y="107"/>
                          <a:pt x="102" y="105"/>
                          <a:pt x="113" y="99"/>
                        </a:cubicBezTo>
                        <a:cubicBezTo>
                          <a:pt x="125" y="85"/>
                          <a:pt x="149" y="76"/>
                          <a:pt x="167" y="67"/>
                        </a:cubicBezTo>
                        <a:cubicBezTo>
                          <a:pt x="174" y="59"/>
                          <a:pt x="175" y="50"/>
                          <a:pt x="188" y="46"/>
                        </a:cubicBezTo>
                        <a:cubicBezTo>
                          <a:pt x="198" y="39"/>
                          <a:pt x="208" y="36"/>
                          <a:pt x="220" y="30"/>
                        </a:cubicBezTo>
                        <a:cubicBezTo>
                          <a:pt x="223" y="28"/>
                          <a:pt x="228" y="25"/>
                          <a:pt x="228" y="25"/>
                        </a:cubicBezTo>
                        <a:cubicBezTo>
                          <a:pt x="237" y="16"/>
                          <a:pt x="245" y="10"/>
                          <a:pt x="258" y="6"/>
                        </a:cubicBezTo>
                        <a:cubicBezTo>
                          <a:pt x="269" y="31"/>
                          <a:pt x="301" y="6"/>
                          <a:pt x="320" y="4"/>
                        </a:cubicBezTo>
                        <a:cubicBezTo>
                          <a:pt x="334" y="3"/>
                          <a:pt x="349" y="3"/>
                          <a:pt x="363" y="2"/>
                        </a:cubicBezTo>
                        <a:cubicBezTo>
                          <a:pt x="369" y="3"/>
                          <a:pt x="376" y="5"/>
                          <a:pt x="382" y="4"/>
                        </a:cubicBezTo>
                        <a:cubicBezTo>
                          <a:pt x="387" y="4"/>
                          <a:pt x="398" y="0"/>
                          <a:pt x="398" y="0"/>
                        </a:cubicBezTo>
                        <a:cubicBezTo>
                          <a:pt x="415" y="8"/>
                          <a:pt x="406" y="16"/>
                          <a:pt x="400" y="30"/>
                        </a:cubicBezTo>
                        <a:cubicBezTo>
                          <a:pt x="398" y="34"/>
                          <a:pt x="384" y="34"/>
                          <a:pt x="384" y="34"/>
                        </a:cubicBezTo>
                        <a:cubicBezTo>
                          <a:pt x="379" y="47"/>
                          <a:pt x="398" y="51"/>
                          <a:pt x="411" y="55"/>
                        </a:cubicBezTo>
                        <a:cubicBezTo>
                          <a:pt x="419" y="72"/>
                          <a:pt x="421" y="79"/>
                          <a:pt x="443" y="84"/>
                        </a:cubicBezTo>
                        <a:cubicBezTo>
                          <a:pt x="461" y="71"/>
                          <a:pt x="435" y="65"/>
                          <a:pt x="468" y="57"/>
                        </a:cubicBezTo>
                        <a:cubicBezTo>
                          <a:pt x="482" y="61"/>
                          <a:pt x="485" y="70"/>
                          <a:pt x="497" y="74"/>
                        </a:cubicBezTo>
                        <a:cubicBezTo>
                          <a:pt x="505" y="76"/>
                          <a:pt x="513" y="78"/>
                          <a:pt x="521" y="80"/>
                        </a:cubicBezTo>
                        <a:cubicBezTo>
                          <a:pt x="524" y="81"/>
                          <a:pt x="529" y="82"/>
                          <a:pt x="529" y="82"/>
                        </a:cubicBezTo>
                        <a:cubicBezTo>
                          <a:pt x="547" y="78"/>
                          <a:pt x="547" y="76"/>
                          <a:pt x="562" y="84"/>
                        </a:cubicBezTo>
                        <a:cubicBezTo>
                          <a:pt x="566" y="95"/>
                          <a:pt x="565" y="86"/>
                          <a:pt x="559" y="97"/>
                        </a:cubicBezTo>
                        <a:cubicBezTo>
                          <a:pt x="557" y="101"/>
                          <a:pt x="554" y="110"/>
                          <a:pt x="554" y="110"/>
                        </a:cubicBezTo>
                        <a:cubicBezTo>
                          <a:pt x="556" y="132"/>
                          <a:pt x="556" y="168"/>
                          <a:pt x="572" y="188"/>
                        </a:cubicBezTo>
                        <a:cubicBezTo>
                          <a:pt x="568" y="198"/>
                          <a:pt x="564" y="208"/>
                          <a:pt x="562" y="219"/>
                        </a:cubicBezTo>
                        <a:cubicBezTo>
                          <a:pt x="564" y="227"/>
                          <a:pt x="569" y="233"/>
                          <a:pt x="572" y="240"/>
                        </a:cubicBezTo>
                        <a:cubicBezTo>
                          <a:pt x="573" y="247"/>
                          <a:pt x="572" y="254"/>
                          <a:pt x="575" y="259"/>
                        </a:cubicBezTo>
                        <a:cubicBezTo>
                          <a:pt x="577" y="263"/>
                          <a:pt x="595" y="272"/>
                          <a:pt x="599" y="283"/>
                        </a:cubicBezTo>
                        <a:cubicBezTo>
                          <a:pt x="594" y="295"/>
                          <a:pt x="603" y="306"/>
                          <a:pt x="618" y="310"/>
                        </a:cubicBezTo>
                        <a:cubicBezTo>
                          <a:pt x="630" y="307"/>
                          <a:pt x="638" y="308"/>
                          <a:pt x="645" y="300"/>
                        </a:cubicBezTo>
                        <a:cubicBezTo>
                          <a:pt x="660" y="302"/>
                          <a:pt x="663" y="303"/>
                          <a:pt x="672" y="293"/>
                        </a:cubicBezTo>
                        <a:cubicBezTo>
                          <a:pt x="675" y="294"/>
                          <a:pt x="679" y="293"/>
                          <a:pt x="680" y="295"/>
                        </a:cubicBezTo>
                        <a:cubicBezTo>
                          <a:pt x="682" y="301"/>
                          <a:pt x="674" y="321"/>
                          <a:pt x="672" y="327"/>
                        </a:cubicBezTo>
                        <a:cubicBezTo>
                          <a:pt x="668" y="340"/>
                          <a:pt x="671" y="326"/>
                          <a:pt x="664" y="340"/>
                        </a:cubicBezTo>
                        <a:cubicBezTo>
                          <a:pt x="652" y="360"/>
                          <a:pt x="646" y="381"/>
                          <a:pt x="621" y="394"/>
                        </a:cubicBezTo>
                        <a:cubicBezTo>
                          <a:pt x="614" y="402"/>
                          <a:pt x="609" y="402"/>
                          <a:pt x="599" y="407"/>
                        </a:cubicBezTo>
                        <a:cubicBezTo>
                          <a:pt x="590" y="418"/>
                          <a:pt x="579" y="429"/>
                          <a:pt x="567" y="439"/>
                        </a:cubicBezTo>
                        <a:cubicBezTo>
                          <a:pt x="560" y="454"/>
                          <a:pt x="555" y="470"/>
                          <a:pt x="548" y="485"/>
                        </a:cubicBezTo>
                        <a:cubicBezTo>
                          <a:pt x="549" y="489"/>
                          <a:pt x="550" y="492"/>
                          <a:pt x="551" y="496"/>
                        </a:cubicBezTo>
                        <a:cubicBezTo>
                          <a:pt x="552" y="500"/>
                          <a:pt x="556" y="508"/>
                          <a:pt x="556" y="508"/>
                        </a:cubicBezTo>
                        <a:cubicBezTo>
                          <a:pt x="559" y="524"/>
                          <a:pt x="562" y="546"/>
                          <a:pt x="576" y="557"/>
                        </a:cubicBezTo>
                        <a:lnTo>
                          <a:pt x="435" y="556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96" name="Freeform 57"/>
                  <p:cNvSpPr/>
                  <p:nvPr/>
                </p:nvSpPr>
                <p:spPr bwMode="ltGray">
                  <a:xfrm>
                    <a:off x="1230" y="456"/>
                    <a:ext cx="168" cy="228"/>
                  </a:xfrm>
                  <a:custGeom>
                    <a:rect l="l" t="t" r="r" b="b"/>
                    <a:pathLst>
                      <a:path w="257" h="347">
                        <a:moveTo>
                          <a:pt x="243" y="347"/>
                        </a:moveTo>
                        <a:lnTo>
                          <a:pt x="233" y="301"/>
                        </a:lnTo>
                        <a:lnTo>
                          <a:pt x="217" y="288"/>
                        </a:lnTo>
                        <a:lnTo>
                          <a:pt x="215" y="269"/>
                        </a:lnTo>
                        <a:lnTo>
                          <a:pt x="209" y="254"/>
                        </a:lnTo>
                        <a:lnTo>
                          <a:pt x="209" y="229"/>
                        </a:lnTo>
                        <a:lnTo>
                          <a:pt x="207" y="214"/>
                        </a:lnTo>
                        <a:lnTo>
                          <a:pt x="228" y="202"/>
                        </a:lnTo>
                        <a:lnTo>
                          <a:pt x="257" y="197"/>
                        </a:lnTo>
                        <a:lnTo>
                          <a:pt x="257" y="136"/>
                        </a:lnTo>
                        <a:cubicBezTo>
                          <a:pt x="209" y="119"/>
                          <a:pt x="13" y="0"/>
                          <a:pt x="54" y="96"/>
                        </a:cubicBezTo>
                        <a:cubicBezTo>
                          <a:pt x="36" y="106"/>
                          <a:pt x="57" y="97"/>
                          <a:pt x="32" y="98"/>
                        </a:cubicBezTo>
                        <a:cubicBezTo>
                          <a:pt x="27" y="99"/>
                          <a:pt x="16" y="102"/>
                          <a:pt x="16" y="102"/>
                        </a:cubicBezTo>
                        <a:lnTo>
                          <a:pt x="0" y="149"/>
                        </a:lnTo>
                        <a:lnTo>
                          <a:pt x="93" y="346"/>
                        </a:lnTo>
                        <a:lnTo>
                          <a:pt x="243" y="347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97" name="Freeform 58"/>
                  <p:cNvSpPr/>
                  <p:nvPr/>
                </p:nvSpPr>
                <p:spPr bwMode="ltGray">
                  <a:xfrm>
                    <a:off x="1526" y="625"/>
                    <a:ext cx="7" cy="12"/>
                  </a:xfrm>
                  <a:custGeom>
                    <a:rect l="l" t="t" r="r" b="b"/>
                    <a:pathLst>
                      <a:path w="19" h="37">
                        <a:moveTo>
                          <a:pt x="7" y="25"/>
                        </a:moveTo>
                        <a:cubicBezTo>
                          <a:pt x="0" y="4"/>
                          <a:pt x="12" y="0"/>
                          <a:pt x="19" y="21"/>
                        </a:cubicBezTo>
                        <a:cubicBezTo>
                          <a:pt x="14" y="37"/>
                          <a:pt x="18" y="36"/>
                          <a:pt x="7" y="25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98" name="Freeform 59"/>
                  <p:cNvSpPr/>
                  <p:nvPr/>
                </p:nvSpPr>
                <p:spPr bwMode="ltGray">
                  <a:xfrm>
                    <a:off x="1516" y="508"/>
                    <a:ext cx="9" cy="7"/>
                  </a:xfrm>
                  <a:custGeom>
                    <a:rect l="l" t="t" r="r" b="b"/>
                    <a:pathLst>
                      <a:path w="22" h="20">
                        <a:moveTo>
                          <a:pt x="12" y="12"/>
                        </a:moveTo>
                        <a:cubicBezTo>
                          <a:pt x="13" y="8"/>
                          <a:pt x="12" y="0"/>
                          <a:pt x="16" y="0"/>
                        </a:cubicBezTo>
                        <a:cubicBezTo>
                          <a:pt x="20" y="0"/>
                          <a:pt x="22" y="8"/>
                          <a:pt x="20" y="12"/>
                        </a:cubicBezTo>
                        <a:cubicBezTo>
                          <a:pt x="18" y="16"/>
                          <a:pt x="12" y="17"/>
                          <a:pt x="8" y="20"/>
                        </a:cubicBezTo>
                        <a:cubicBezTo>
                          <a:pt x="3" y="5"/>
                          <a:pt x="0" y="6"/>
                          <a:pt x="12" y="1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399" name="Freeform 60"/>
                  <p:cNvSpPr/>
                  <p:nvPr/>
                </p:nvSpPr>
                <p:spPr bwMode="ltGray">
                  <a:xfrm>
                    <a:off x="1109" y="364"/>
                    <a:ext cx="26" cy="10"/>
                  </a:xfrm>
                  <a:custGeom>
                    <a:rect l="l" t="t" r="r" b="b"/>
                    <a:pathLst>
                      <a:path w="57" h="30">
                        <a:moveTo>
                          <a:pt x="24" y="18"/>
                        </a:moveTo>
                        <a:cubicBezTo>
                          <a:pt x="0" y="10"/>
                          <a:pt x="9" y="0"/>
                          <a:pt x="32" y="6"/>
                        </a:cubicBezTo>
                        <a:cubicBezTo>
                          <a:pt x="46" y="15"/>
                          <a:pt x="57" y="23"/>
                          <a:pt x="36" y="30"/>
                        </a:cubicBezTo>
                        <a:cubicBezTo>
                          <a:pt x="21" y="25"/>
                          <a:pt x="24" y="30"/>
                          <a:pt x="24" y="1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00" name="Freeform 61"/>
                  <p:cNvSpPr/>
                  <p:nvPr/>
                </p:nvSpPr>
                <p:spPr bwMode="ltGray">
                  <a:xfrm>
                    <a:off x="1420" y="269"/>
                    <a:ext cx="304" cy="240"/>
                  </a:xfrm>
                  <a:custGeom>
                    <a:rect l="l" t="t" r="r" b="b"/>
                    <a:pathLst>
                      <a:path w="693" h="696">
                        <a:moveTo>
                          <a:pt x="541" y="460"/>
                        </a:moveTo>
                        <a:lnTo>
                          <a:pt x="473" y="464"/>
                        </a:lnTo>
                        <a:lnTo>
                          <a:pt x="441" y="452"/>
                        </a:lnTo>
                        <a:lnTo>
                          <a:pt x="393" y="452"/>
                        </a:lnTo>
                        <a:cubicBezTo>
                          <a:pt x="365" y="448"/>
                          <a:pt x="360" y="444"/>
                          <a:pt x="337" y="436"/>
                        </a:cubicBezTo>
                        <a:cubicBezTo>
                          <a:pt x="336" y="432"/>
                          <a:pt x="330" y="413"/>
                          <a:pt x="325" y="412"/>
                        </a:cubicBezTo>
                        <a:cubicBezTo>
                          <a:pt x="317" y="411"/>
                          <a:pt x="301" y="420"/>
                          <a:pt x="301" y="420"/>
                        </a:cubicBezTo>
                        <a:cubicBezTo>
                          <a:pt x="289" y="412"/>
                          <a:pt x="277" y="408"/>
                          <a:pt x="265" y="400"/>
                        </a:cubicBezTo>
                        <a:cubicBezTo>
                          <a:pt x="252" y="380"/>
                          <a:pt x="256" y="356"/>
                          <a:pt x="233" y="348"/>
                        </a:cubicBezTo>
                        <a:cubicBezTo>
                          <a:pt x="217" y="372"/>
                          <a:pt x="221" y="392"/>
                          <a:pt x="237" y="416"/>
                        </a:cubicBezTo>
                        <a:cubicBezTo>
                          <a:pt x="234" y="428"/>
                          <a:pt x="228" y="445"/>
                          <a:pt x="237" y="444"/>
                        </a:cubicBezTo>
                        <a:cubicBezTo>
                          <a:pt x="247" y="443"/>
                          <a:pt x="261" y="428"/>
                          <a:pt x="261" y="428"/>
                        </a:cubicBezTo>
                        <a:cubicBezTo>
                          <a:pt x="258" y="450"/>
                          <a:pt x="243" y="475"/>
                          <a:pt x="269" y="484"/>
                        </a:cubicBezTo>
                        <a:cubicBezTo>
                          <a:pt x="277" y="479"/>
                          <a:pt x="288" y="476"/>
                          <a:pt x="293" y="468"/>
                        </a:cubicBezTo>
                        <a:cubicBezTo>
                          <a:pt x="302" y="454"/>
                          <a:pt x="303" y="446"/>
                          <a:pt x="317" y="436"/>
                        </a:cubicBezTo>
                        <a:cubicBezTo>
                          <a:pt x="315" y="448"/>
                          <a:pt x="306" y="467"/>
                          <a:pt x="321" y="476"/>
                        </a:cubicBezTo>
                        <a:cubicBezTo>
                          <a:pt x="328" y="480"/>
                          <a:pt x="345" y="484"/>
                          <a:pt x="345" y="484"/>
                        </a:cubicBezTo>
                        <a:cubicBezTo>
                          <a:pt x="382" y="472"/>
                          <a:pt x="347" y="527"/>
                          <a:pt x="333" y="536"/>
                        </a:cubicBezTo>
                        <a:cubicBezTo>
                          <a:pt x="330" y="540"/>
                          <a:pt x="329" y="545"/>
                          <a:pt x="325" y="548"/>
                        </a:cubicBezTo>
                        <a:cubicBezTo>
                          <a:pt x="322" y="551"/>
                          <a:pt x="316" y="549"/>
                          <a:pt x="313" y="552"/>
                        </a:cubicBezTo>
                        <a:cubicBezTo>
                          <a:pt x="300" y="565"/>
                          <a:pt x="320" y="575"/>
                          <a:pt x="293" y="584"/>
                        </a:cubicBezTo>
                        <a:cubicBezTo>
                          <a:pt x="286" y="595"/>
                          <a:pt x="272" y="610"/>
                          <a:pt x="261" y="616"/>
                        </a:cubicBezTo>
                        <a:cubicBezTo>
                          <a:pt x="254" y="620"/>
                          <a:pt x="245" y="621"/>
                          <a:pt x="237" y="624"/>
                        </a:cubicBezTo>
                        <a:cubicBezTo>
                          <a:pt x="233" y="625"/>
                          <a:pt x="225" y="628"/>
                          <a:pt x="225" y="628"/>
                        </a:cubicBezTo>
                        <a:cubicBezTo>
                          <a:pt x="215" y="659"/>
                          <a:pt x="212" y="652"/>
                          <a:pt x="173" y="656"/>
                        </a:cubicBezTo>
                        <a:cubicBezTo>
                          <a:pt x="140" y="667"/>
                          <a:pt x="132" y="687"/>
                          <a:pt x="97" y="696"/>
                        </a:cubicBezTo>
                        <a:cubicBezTo>
                          <a:pt x="77" y="691"/>
                          <a:pt x="75" y="687"/>
                          <a:pt x="81" y="668"/>
                        </a:cubicBezTo>
                        <a:cubicBezTo>
                          <a:pt x="77" y="646"/>
                          <a:pt x="72" y="639"/>
                          <a:pt x="77" y="616"/>
                        </a:cubicBezTo>
                        <a:cubicBezTo>
                          <a:pt x="73" y="598"/>
                          <a:pt x="71" y="587"/>
                          <a:pt x="61" y="572"/>
                        </a:cubicBezTo>
                        <a:cubicBezTo>
                          <a:pt x="58" y="551"/>
                          <a:pt x="51" y="543"/>
                          <a:pt x="45" y="524"/>
                        </a:cubicBezTo>
                        <a:cubicBezTo>
                          <a:pt x="52" y="502"/>
                          <a:pt x="58" y="496"/>
                          <a:pt x="49" y="472"/>
                        </a:cubicBezTo>
                        <a:cubicBezTo>
                          <a:pt x="46" y="463"/>
                          <a:pt x="33" y="448"/>
                          <a:pt x="33" y="448"/>
                        </a:cubicBezTo>
                        <a:cubicBezTo>
                          <a:pt x="42" y="422"/>
                          <a:pt x="42" y="408"/>
                          <a:pt x="33" y="380"/>
                        </a:cubicBezTo>
                        <a:cubicBezTo>
                          <a:pt x="49" y="369"/>
                          <a:pt x="48" y="362"/>
                          <a:pt x="53" y="344"/>
                        </a:cubicBezTo>
                        <a:cubicBezTo>
                          <a:pt x="47" y="327"/>
                          <a:pt x="49" y="308"/>
                          <a:pt x="33" y="332"/>
                        </a:cubicBezTo>
                        <a:cubicBezTo>
                          <a:pt x="40" y="353"/>
                          <a:pt x="29" y="374"/>
                          <a:pt x="17" y="392"/>
                        </a:cubicBezTo>
                        <a:cubicBezTo>
                          <a:pt x="6" y="360"/>
                          <a:pt x="10" y="340"/>
                          <a:pt x="13" y="304"/>
                        </a:cubicBezTo>
                        <a:cubicBezTo>
                          <a:pt x="44" y="314"/>
                          <a:pt x="54" y="289"/>
                          <a:pt x="81" y="280"/>
                        </a:cubicBezTo>
                        <a:cubicBezTo>
                          <a:pt x="94" y="261"/>
                          <a:pt x="85" y="242"/>
                          <a:pt x="105" y="228"/>
                        </a:cubicBezTo>
                        <a:cubicBezTo>
                          <a:pt x="108" y="220"/>
                          <a:pt x="110" y="212"/>
                          <a:pt x="113" y="204"/>
                        </a:cubicBezTo>
                        <a:cubicBezTo>
                          <a:pt x="116" y="196"/>
                          <a:pt x="89" y="196"/>
                          <a:pt x="89" y="196"/>
                        </a:cubicBezTo>
                        <a:cubicBezTo>
                          <a:pt x="81" y="221"/>
                          <a:pt x="58" y="211"/>
                          <a:pt x="37" y="204"/>
                        </a:cubicBezTo>
                        <a:cubicBezTo>
                          <a:pt x="33" y="207"/>
                          <a:pt x="30" y="213"/>
                          <a:pt x="25" y="212"/>
                        </a:cubicBezTo>
                        <a:cubicBezTo>
                          <a:pt x="16" y="210"/>
                          <a:pt x="1" y="196"/>
                          <a:pt x="1" y="196"/>
                        </a:cubicBezTo>
                        <a:cubicBezTo>
                          <a:pt x="4" y="186"/>
                          <a:pt x="4" y="174"/>
                          <a:pt x="9" y="164"/>
                        </a:cubicBezTo>
                        <a:cubicBezTo>
                          <a:pt x="13" y="155"/>
                          <a:pt x="25" y="140"/>
                          <a:pt x="25" y="140"/>
                        </a:cubicBezTo>
                        <a:cubicBezTo>
                          <a:pt x="0" y="132"/>
                          <a:pt x="25" y="128"/>
                          <a:pt x="37" y="124"/>
                        </a:cubicBezTo>
                        <a:cubicBezTo>
                          <a:pt x="58" y="131"/>
                          <a:pt x="75" y="116"/>
                          <a:pt x="97" y="112"/>
                        </a:cubicBezTo>
                        <a:cubicBezTo>
                          <a:pt x="135" y="87"/>
                          <a:pt x="159" y="122"/>
                          <a:pt x="197" y="132"/>
                        </a:cubicBezTo>
                        <a:cubicBezTo>
                          <a:pt x="205" y="129"/>
                          <a:pt x="213" y="127"/>
                          <a:pt x="221" y="124"/>
                        </a:cubicBezTo>
                        <a:cubicBezTo>
                          <a:pt x="225" y="123"/>
                          <a:pt x="226" y="147"/>
                          <a:pt x="233" y="120"/>
                        </a:cubicBezTo>
                        <a:lnTo>
                          <a:pt x="229" y="64"/>
                        </a:lnTo>
                        <a:lnTo>
                          <a:pt x="209" y="40"/>
                        </a:lnTo>
                        <a:cubicBezTo>
                          <a:pt x="243" y="21"/>
                          <a:pt x="240" y="21"/>
                          <a:pt x="261" y="0"/>
                        </a:cubicBezTo>
                        <a:cubicBezTo>
                          <a:pt x="297" y="16"/>
                          <a:pt x="333" y="32"/>
                          <a:pt x="369" y="48"/>
                        </a:cubicBezTo>
                        <a:cubicBezTo>
                          <a:pt x="373" y="50"/>
                          <a:pt x="361" y="44"/>
                          <a:pt x="357" y="44"/>
                        </a:cubicBezTo>
                        <a:cubicBezTo>
                          <a:pt x="349" y="45"/>
                          <a:pt x="333" y="52"/>
                          <a:pt x="333" y="52"/>
                        </a:cubicBezTo>
                        <a:cubicBezTo>
                          <a:pt x="322" y="68"/>
                          <a:pt x="318" y="71"/>
                          <a:pt x="329" y="88"/>
                        </a:cubicBezTo>
                        <a:cubicBezTo>
                          <a:pt x="308" y="119"/>
                          <a:pt x="323" y="118"/>
                          <a:pt x="333" y="148"/>
                        </a:cubicBezTo>
                        <a:cubicBezTo>
                          <a:pt x="320" y="157"/>
                          <a:pt x="314" y="167"/>
                          <a:pt x="301" y="176"/>
                        </a:cubicBezTo>
                        <a:cubicBezTo>
                          <a:pt x="306" y="213"/>
                          <a:pt x="303" y="213"/>
                          <a:pt x="337" y="220"/>
                        </a:cubicBezTo>
                        <a:cubicBezTo>
                          <a:pt x="358" y="216"/>
                          <a:pt x="368" y="214"/>
                          <a:pt x="361" y="192"/>
                        </a:cubicBezTo>
                        <a:cubicBezTo>
                          <a:pt x="362" y="177"/>
                          <a:pt x="362" y="162"/>
                          <a:pt x="365" y="148"/>
                        </a:cubicBezTo>
                        <a:cubicBezTo>
                          <a:pt x="366" y="143"/>
                          <a:pt x="369" y="133"/>
                          <a:pt x="373" y="136"/>
                        </a:cubicBezTo>
                        <a:cubicBezTo>
                          <a:pt x="379" y="140"/>
                          <a:pt x="376" y="149"/>
                          <a:pt x="377" y="156"/>
                        </a:cubicBezTo>
                        <a:cubicBezTo>
                          <a:pt x="404" y="147"/>
                          <a:pt x="409" y="116"/>
                          <a:pt x="417" y="92"/>
                        </a:cubicBezTo>
                        <a:cubicBezTo>
                          <a:pt x="422" y="76"/>
                          <a:pt x="453" y="74"/>
                          <a:pt x="465" y="72"/>
                        </a:cubicBezTo>
                        <a:cubicBezTo>
                          <a:pt x="472" y="92"/>
                          <a:pt x="477" y="93"/>
                          <a:pt x="497" y="88"/>
                        </a:cubicBezTo>
                        <a:cubicBezTo>
                          <a:pt x="512" y="78"/>
                          <a:pt x="515" y="74"/>
                          <a:pt x="509" y="56"/>
                        </a:cubicBezTo>
                        <a:cubicBezTo>
                          <a:pt x="523" y="46"/>
                          <a:pt x="517" y="46"/>
                          <a:pt x="529" y="52"/>
                        </a:cubicBezTo>
                        <a:lnTo>
                          <a:pt x="693" y="72"/>
                        </a:lnTo>
                        <a:lnTo>
                          <a:pt x="541" y="460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01" name="Freeform 62"/>
                  <p:cNvSpPr/>
                  <p:nvPr/>
                </p:nvSpPr>
                <p:spPr bwMode="ltGray">
                  <a:xfrm>
                    <a:off x="1213" y="250"/>
                    <a:ext cx="609" cy="98"/>
                  </a:xfrm>
                  <a:custGeom>
                    <a:rect l="l" t="t" r="r" b="b"/>
                    <a:pathLst>
                      <a:path w="931" h="149">
                        <a:moveTo>
                          <a:pt x="794" y="84"/>
                        </a:moveTo>
                        <a:cubicBezTo>
                          <a:pt x="813" y="72"/>
                          <a:pt x="931" y="14"/>
                          <a:pt x="825" y="0"/>
                        </a:cubicBezTo>
                        <a:lnTo>
                          <a:pt x="159" y="0"/>
                        </a:lnTo>
                        <a:cubicBezTo>
                          <a:pt x="149" y="12"/>
                          <a:pt x="162" y="18"/>
                          <a:pt x="143" y="29"/>
                        </a:cubicBezTo>
                        <a:cubicBezTo>
                          <a:pt x="130" y="44"/>
                          <a:pt x="133" y="39"/>
                          <a:pt x="116" y="48"/>
                        </a:cubicBezTo>
                        <a:cubicBezTo>
                          <a:pt x="108" y="46"/>
                          <a:pt x="100" y="44"/>
                          <a:pt x="91" y="42"/>
                        </a:cubicBezTo>
                        <a:cubicBezTo>
                          <a:pt x="89" y="41"/>
                          <a:pt x="83" y="40"/>
                          <a:pt x="83" y="40"/>
                        </a:cubicBezTo>
                        <a:cubicBezTo>
                          <a:pt x="76" y="40"/>
                          <a:pt x="68" y="39"/>
                          <a:pt x="62" y="42"/>
                        </a:cubicBezTo>
                        <a:cubicBezTo>
                          <a:pt x="54" y="45"/>
                          <a:pt x="46" y="61"/>
                          <a:pt x="38" y="67"/>
                        </a:cubicBezTo>
                        <a:cubicBezTo>
                          <a:pt x="32" y="71"/>
                          <a:pt x="27" y="74"/>
                          <a:pt x="22" y="77"/>
                        </a:cubicBezTo>
                        <a:cubicBezTo>
                          <a:pt x="16" y="81"/>
                          <a:pt x="5" y="86"/>
                          <a:pt x="5" y="86"/>
                        </a:cubicBezTo>
                        <a:cubicBezTo>
                          <a:pt x="9" y="95"/>
                          <a:pt x="7" y="97"/>
                          <a:pt x="0" y="105"/>
                        </a:cubicBezTo>
                        <a:cubicBezTo>
                          <a:pt x="17" y="107"/>
                          <a:pt x="22" y="107"/>
                          <a:pt x="16" y="120"/>
                        </a:cubicBezTo>
                        <a:cubicBezTo>
                          <a:pt x="27" y="122"/>
                          <a:pt x="48" y="116"/>
                          <a:pt x="59" y="115"/>
                        </a:cubicBezTo>
                        <a:cubicBezTo>
                          <a:pt x="71" y="112"/>
                          <a:pt x="73" y="117"/>
                          <a:pt x="83" y="111"/>
                        </a:cubicBezTo>
                        <a:cubicBezTo>
                          <a:pt x="89" y="96"/>
                          <a:pt x="83" y="100"/>
                          <a:pt x="97" y="96"/>
                        </a:cubicBezTo>
                        <a:cubicBezTo>
                          <a:pt x="100" y="94"/>
                          <a:pt x="103" y="93"/>
                          <a:pt x="105" y="90"/>
                        </a:cubicBezTo>
                        <a:cubicBezTo>
                          <a:pt x="106" y="88"/>
                          <a:pt x="106" y="85"/>
                          <a:pt x="108" y="84"/>
                        </a:cubicBezTo>
                        <a:cubicBezTo>
                          <a:pt x="112" y="80"/>
                          <a:pt x="140" y="69"/>
                          <a:pt x="148" y="67"/>
                        </a:cubicBezTo>
                        <a:cubicBezTo>
                          <a:pt x="160" y="52"/>
                          <a:pt x="153" y="56"/>
                          <a:pt x="167" y="52"/>
                        </a:cubicBezTo>
                        <a:cubicBezTo>
                          <a:pt x="178" y="55"/>
                          <a:pt x="179" y="62"/>
                          <a:pt x="191" y="58"/>
                        </a:cubicBezTo>
                        <a:cubicBezTo>
                          <a:pt x="199" y="52"/>
                          <a:pt x="206" y="51"/>
                          <a:pt x="215" y="46"/>
                        </a:cubicBezTo>
                        <a:cubicBezTo>
                          <a:pt x="226" y="58"/>
                          <a:pt x="217" y="46"/>
                          <a:pt x="223" y="69"/>
                        </a:cubicBezTo>
                        <a:cubicBezTo>
                          <a:pt x="226" y="79"/>
                          <a:pt x="233" y="85"/>
                          <a:pt x="237" y="94"/>
                        </a:cubicBezTo>
                        <a:cubicBezTo>
                          <a:pt x="227" y="100"/>
                          <a:pt x="229" y="104"/>
                          <a:pt x="218" y="107"/>
                        </a:cubicBezTo>
                        <a:cubicBezTo>
                          <a:pt x="207" y="120"/>
                          <a:pt x="203" y="113"/>
                          <a:pt x="188" y="109"/>
                        </a:cubicBezTo>
                        <a:cubicBezTo>
                          <a:pt x="191" y="117"/>
                          <a:pt x="200" y="127"/>
                          <a:pt x="210" y="132"/>
                        </a:cubicBezTo>
                        <a:cubicBezTo>
                          <a:pt x="218" y="114"/>
                          <a:pt x="211" y="122"/>
                          <a:pt x="231" y="113"/>
                        </a:cubicBezTo>
                        <a:cubicBezTo>
                          <a:pt x="237" y="111"/>
                          <a:pt x="248" y="105"/>
                          <a:pt x="248" y="105"/>
                        </a:cubicBezTo>
                        <a:cubicBezTo>
                          <a:pt x="248" y="100"/>
                          <a:pt x="246" y="94"/>
                          <a:pt x="250" y="90"/>
                        </a:cubicBezTo>
                        <a:cubicBezTo>
                          <a:pt x="253" y="88"/>
                          <a:pt x="254" y="96"/>
                          <a:pt x="258" y="96"/>
                        </a:cubicBezTo>
                        <a:cubicBezTo>
                          <a:pt x="262" y="97"/>
                          <a:pt x="264" y="94"/>
                          <a:pt x="266" y="92"/>
                        </a:cubicBezTo>
                        <a:cubicBezTo>
                          <a:pt x="262" y="82"/>
                          <a:pt x="252" y="77"/>
                          <a:pt x="248" y="67"/>
                        </a:cubicBezTo>
                        <a:cubicBezTo>
                          <a:pt x="250" y="63"/>
                          <a:pt x="255" y="58"/>
                          <a:pt x="253" y="54"/>
                        </a:cubicBezTo>
                        <a:cubicBezTo>
                          <a:pt x="251" y="50"/>
                          <a:pt x="248" y="42"/>
                          <a:pt x="248" y="42"/>
                        </a:cubicBezTo>
                        <a:cubicBezTo>
                          <a:pt x="256" y="32"/>
                          <a:pt x="259" y="35"/>
                          <a:pt x="266" y="44"/>
                        </a:cubicBezTo>
                        <a:cubicBezTo>
                          <a:pt x="270" y="56"/>
                          <a:pt x="276" y="61"/>
                          <a:pt x="285" y="71"/>
                        </a:cubicBezTo>
                        <a:cubicBezTo>
                          <a:pt x="281" y="81"/>
                          <a:pt x="289" y="82"/>
                          <a:pt x="277" y="88"/>
                        </a:cubicBezTo>
                        <a:cubicBezTo>
                          <a:pt x="262" y="106"/>
                          <a:pt x="278" y="83"/>
                          <a:pt x="274" y="101"/>
                        </a:cubicBezTo>
                        <a:cubicBezTo>
                          <a:pt x="274" y="105"/>
                          <a:pt x="268" y="109"/>
                          <a:pt x="266" y="113"/>
                        </a:cubicBezTo>
                        <a:cubicBezTo>
                          <a:pt x="270" y="122"/>
                          <a:pt x="268" y="125"/>
                          <a:pt x="261" y="132"/>
                        </a:cubicBezTo>
                        <a:cubicBezTo>
                          <a:pt x="268" y="149"/>
                          <a:pt x="282" y="134"/>
                          <a:pt x="296" y="130"/>
                        </a:cubicBezTo>
                        <a:cubicBezTo>
                          <a:pt x="299" y="122"/>
                          <a:pt x="295" y="119"/>
                          <a:pt x="299" y="111"/>
                        </a:cubicBezTo>
                        <a:cubicBezTo>
                          <a:pt x="296" y="105"/>
                          <a:pt x="288" y="97"/>
                          <a:pt x="299" y="92"/>
                        </a:cubicBezTo>
                        <a:cubicBezTo>
                          <a:pt x="303" y="90"/>
                          <a:pt x="315" y="88"/>
                          <a:pt x="315" y="88"/>
                        </a:cubicBezTo>
                        <a:cubicBezTo>
                          <a:pt x="326" y="91"/>
                          <a:pt x="325" y="95"/>
                          <a:pt x="331" y="103"/>
                        </a:cubicBezTo>
                        <a:cubicBezTo>
                          <a:pt x="339" y="84"/>
                          <a:pt x="331" y="90"/>
                          <a:pt x="361" y="92"/>
                        </a:cubicBezTo>
                        <a:cubicBezTo>
                          <a:pt x="355" y="76"/>
                          <a:pt x="365" y="76"/>
                          <a:pt x="382" y="73"/>
                        </a:cubicBezTo>
                        <a:cubicBezTo>
                          <a:pt x="383" y="71"/>
                          <a:pt x="387" y="57"/>
                          <a:pt x="393" y="54"/>
                        </a:cubicBezTo>
                        <a:cubicBezTo>
                          <a:pt x="398" y="52"/>
                          <a:pt x="409" y="50"/>
                          <a:pt x="409" y="50"/>
                        </a:cubicBezTo>
                        <a:cubicBezTo>
                          <a:pt x="430" y="54"/>
                          <a:pt x="413" y="58"/>
                          <a:pt x="431" y="63"/>
                        </a:cubicBezTo>
                        <a:cubicBezTo>
                          <a:pt x="433" y="61"/>
                          <a:pt x="435" y="57"/>
                          <a:pt x="439" y="56"/>
                        </a:cubicBezTo>
                        <a:cubicBezTo>
                          <a:pt x="445" y="55"/>
                          <a:pt x="452" y="61"/>
                          <a:pt x="457" y="58"/>
                        </a:cubicBezTo>
                        <a:cubicBezTo>
                          <a:pt x="461" y="57"/>
                          <a:pt x="457" y="52"/>
                          <a:pt x="455" y="50"/>
                        </a:cubicBezTo>
                        <a:cubicBezTo>
                          <a:pt x="451" y="47"/>
                          <a:pt x="444" y="47"/>
                          <a:pt x="439" y="46"/>
                        </a:cubicBezTo>
                        <a:cubicBezTo>
                          <a:pt x="436" y="45"/>
                          <a:pt x="431" y="44"/>
                          <a:pt x="431" y="44"/>
                        </a:cubicBezTo>
                        <a:cubicBezTo>
                          <a:pt x="440" y="38"/>
                          <a:pt x="443" y="36"/>
                          <a:pt x="455" y="40"/>
                        </a:cubicBezTo>
                        <a:cubicBezTo>
                          <a:pt x="461" y="38"/>
                          <a:pt x="467" y="35"/>
                          <a:pt x="474" y="35"/>
                        </a:cubicBezTo>
                        <a:cubicBezTo>
                          <a:pt x="483" y="36"/>
                          <a:pt x="511" y="43"/>
                          <a:pt x="519" y="46"/>
                        </a:cubicBezTo>
                        <a:cubicBezTo>
                          <a:pt x="527" y="49"/>
                          <a:pt x="544" y="54"/>
                          <a:pt x="544" y="54"/>
                        </a:cubicBezTo>
                        <a:cubicBezTo>
                          <a:pt x="548" y="54"/>
                          <a:pt x="560" y="52"/>
                          <a:pt x="565" y="50"/>
                        </a:cubicBezTo>
                        <a:cubicBezTo>
                          <a:pt x="570" y="47"/>
                          <a:pt x="581" y="42"/>
                          <a:pt x="581" y="42"/>
                        </a:cubicBezTo>
                        <a:cubicBezTo>
                          <a:pt x="585" y="42"/>
                          <a:pt x="598" y="44"/>
                          <a:pt x="600" y="48"/>
                        </a:cubicBezTo>
                        <a:cubicBezTo>
                          <a:pt x="603" y="55"/>
                          <a:pt x="589" y="61"/>
                          <a:pt x="584" y="63"/>
                        </a:cubicBezTo>
                        <a:cubicBezTo>
                          <a:pt x="576" y="69"/>
                          <a:pt x="568" y="69"/>
                          <a:pt x="565" y="77"/>
                        </a:cubicBezTo>
                        <a:cubicBezTo>
                          <a:pt x="568" y="86"/>
                          <a:pt x="564" y="92"/>
                          <a:pt x="568" y="101"/>
                        </a:cubicBezTo>
                        <a:cubicBezTo>
                          <a:pt x="574" y="93"/>
                          <a:pt x="577" y="91"/>
                          <a:pt x="589" y="94"/>
                        </a:cubicBezTo>
                        <a:cubicBezTo>
                          <a:pt x="595" y="108"/>
                          <a:pt x="602" y="93"/>
                          <a:pt x="611" y="88"/>
                        </a:cubicBezTo>
                        <a:cubicBezTo>
                          <a:pt x="613" y="86"/>
                          <a:pt x="613" y="83"/>
                          <a:pt x="616" y="82"/>
                        </a:cubicBezTo>
                        <a:cubicBezTo>
                          <a:pt x="618" y="80"/>
                          <a:pt x="622" y="81"/>
                          <a:pt x="624" y="80"/>
                        </a:cubicBezTo>
                        <a:cubicBezTo>
                          <a:pt x="626" y="78"/>
                          <a:pt x="626" y="75"/>
                          <a:pt x="627" y="73"/>
                        </a:cubicBezTo>
                        <a:cubicBezTo>
                          <a:pt x="632" y="65"/>
                          <a:pt x="638" y="63"/>
                          <a:pt x="648" y="61"/>
                        </a:cubicBezTo>
                        <a:cubicBezTo>
                          <a:pt x="664" y="62"/>
                          <a:pt x="684" y="69"/>
                          <a:pt x="700" y="69"/>
                        </a:cubicBezTo>
                        <a:lnTo>
                          <a:pt x="794" y="84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02" name="Freeform 63"/>
                  <p:cNvSpPr/>
                  <p:nvPr/>
                </p:nvSpPr>
                <p:spPr bwMode="ltGray">
                  <a:xfrm>
                    <a:off x="1337" y="286"/>
                    <a:ext cx="13" cy="10"/>
                  </a:xfrm>
                  <a:custGeom>
                    <a:rect l="l" t="t" r="r" b="b"/>
                    <a:pathLst>
                      <a:path w="31" h="30">
                        <a:moveTo>
                          <a:pt x="3" y="28"/>
                        </a:moveTo>
                        <a:cubicBezTo>
                          <a:pt x="8" y="8"/>
                          <a:pt x="12" y="6"/>
                          <a:pt x="31" y="0"/>
                        </a:cubicBezTo>
                        <a:cubicBezTo>
                          <a:pt x="29" y="5"/>
                          <a:pt x="25" y="22"/>
                          <a:pt x="19" y="24"/>
                        </a:cubicBezTo>
                        <a:cubicBezTo>
                          <a:pt x="0" y="30"/>
                          <a:pt x="3" y="9"/>
                          <a:pt x="3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03" name="Freeform 64"/>
                  <p:cNvSpPr/>
                  <p:nvPr/>
                </p:nvSpPr>
                <p:spPr bwMode="ltGray">
                  <a:xfrm>
                    <a:off x="1322" y="301"/>
                    <a:ext cx="20" cy="11"/>
                  </a:xfrm>
                  <a:custGeom>
                    <a:rect l="l" t="t" r="r" b="b"/>
                    <a:pathLst>
                      <a:path w="44" h="32">
                        <a:moveTo>
                          <a:pt x="6" y="32"/>
                        </a:moveTo>
                        <a:cubicBezTo>
                          <a:pt x="0" y="14"/>
                          <a:pt x="7" y="10"/>
                          <a:pt x="22" y="0"/>
                        </a:cubicBezTo>
                        <a:cubicBezTo>
                          <a:pt x="27" y="1"/>
                          <a:pt x="35" y="0"/>
                          <a:pt x="38" y="4"/>
                        </a:cubicBezTo>
                        <a:cubicBezTo>
                          <a:pt x="44" y="13"/>
                          <a:pt x="16" y="32"/>
                          <a:pt x="6" y="3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04" name="Freeform 65"/>
                  <p:cNvSpPr/>
                  <p:nvPr/>
                </p:nvSpPr>
                <p:spPr bwMode="ltGray">
                  <a:xfrm>
                    <a:off x="1385" y="343"/>
                    <a:ext cx="33" cy="6"/>
                  </a:xfrm>
                  <a:custGeom>
                    <a:rect l="l" t="t" r="r" b="b"/>
                    <a:pathLst>
                      <a:path w="76" h="18">
                        <a:moveTo>
                          <a:pt x="37" y="18"/>
                        </a:moveTo>
                        <a:cubicBezTo>
                          <a:pt x="25" y="14"/>
                          <a:pt x="0" y="10"/>
                          <a:pt x="25" y="2"/>
                        </a:cubicBezTo>
                        <a:cubicBezTo>
                          <a:pt x="76" y="9"/>
                          <a:pt x="46" y="0"/>
                          <a:pt x="37" y="1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05" name="Freeform 66"/>
                  <p:cNvSpPr/>
                  <p:nvPr/>
                </p:nvSpPr>
                <p:spPr bwMode="ltGray">
                  <a:xfrm>
                    <a:off x="1442" y="342"/>
                    <a:ext cx="19" cy="15"/>
                  </a:xfrm>
                  <a:custGeom>
                    <a:rect l="l" t="t" r="r" b="b"/>
                    <a:pathLst>
                      <a:path w="42" h="44">
                        <a:moveTo>
                          <a:pt x="0" y="21"/>
                        </a:moveTo>
                        <a:cubicBezTo>
                          <a:pt x="4" y="17"/>
                          <a:pt x="7" y="11"/>
                          <a:pt x="12" y="9"/>
                        </a:cubicBezTo>
                        <a:cubicBezTo>
                          <a:pt x="42" y="0"/>
                          <a:pt x="23" y="44"/>
                          <a:pt x="0" y="2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06" name="Freeform 67"/>
                  <p:cNvSpPr/>
                  <p:nvPr/>
                </p:nvSpPr>
                <p:spPr bwMode="ltGray">
                  <a:xfrm>
                    <a:off x="1291" y="300"/>
                    <a:ext cx="14" cy="10"/>
                  </a:xfrm>
                  <a:custGeom>
                    <a:rect l="l" t="t" r="r" b="b"/>
                    <a:pathLst>
                      <a:path w="31" h="30">
                        <a:moveTo>
                          <a:pt x="7" y="22"/>
                        </a:moveTo>
                        <a:cubicBezTo>
                          <a:pt x="0" y="0"/>
                          <a:pt x="15" y="6"/>
                          <a:pt x="31" y="10"/>
                        </a:cubicBezTo>
                        <a:cubicBezTo>
                          <a:pt x="14" y="16"/>
                          <a:pt x="15" y="30"/>
                          <a:pt x="7" y="2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</p:grpSp>
            <p:grpSp>
              <p:nvGrpSpPr>
                <p:cNvPr id="1407" name=""/>
                <p:cNvGrpSpPr/>
                <p:nvPr/>
              </p:nvGrpSpPr>
              <p:grpSpPr>
                <a:xfrm>
                  <a:off x="3825" y="243"/>
                  <a:ext cx="1173" cy="442"/>
                  <a:chOff x="3825" y="243"/>
                  <a:chExt cx="1173" cy="442"/>
                </a:xfrm>
              </p:grpSpPr>
              <p:sp>
                <p:nvSpPr>
                  <p:cNvPr id="1408" name="Freeform 69"/>
                  <p:cNvSpPr/>
                  <p:nvPr/>
                </p:nvSpPr>
                <p:spPr bwMode="ltGray">
                  <a:xfrm>
                    <a:off x="4957" y="630"/>
                    <a:ext cx="13" cy="14"/>
                  </a:xfrm>
                  <a:custGeom>
                    <a:rect l="l" t="t" r="r" b="b"/>
                    <a:pathLst>
                      <a:path w="30" h="42">
                        <a:moveTo>
                          <a:pt x="16" y="33"/>
                        </a:moveTo>
                        <a:cubicBezTo>
                          <a:pt x="3" y="20"/>
                          <a:pt x="15" y="34"/>
                          <a:pt x="8" y="21"/>
                        </a:cubicBezTo>
                        <a:cubicBezTo>
                          <a:pt x="6" y="17"/>
                          <a:pt x="0" y="9"/>
                          <a:pt x="0" y="9"/>
                        </a:cubicBezTo>
                        <a:cubicBezTo>
                          <a:pt x="5" y="1"/>
                          <a:pt x="7" y="0"/>
                          <a:pt x="16" y="3"/>
                        </a:cubicBezTo>
                        <a:cubicBezTo>
                          <a:pt x="25" y="16"/>
                          <a:pt x="10" y="16"/>
                          <a:pt x="30" y="23"/>
                        </a:cubicBezTo>
                        <a:cubicBezTo>
                          <a:pt x="29" y="26"/>
                          <a:pt x="30" y="29"/>
                          <a:pt x="28" y="31"/>
                        </a:cubicBezTo>
                        <a:cubicBezTo>
                          <a:pt x="15" y="42"/>
                          <a:pt x="16" y="38"/>
                          <a:pt x="16" y="33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09" name="Freeform 70"/>
                  <p:cNvSpPr/>
                  <p:nvPr/>
                </p:nvSpPr>
                <p:spPr bwMode="ltGray">
                  <a:xfrm>
                    <a:off x="4800" y="644"/>
                    <a:ext cx="11" cy="5"/>
                  </a:xfrm>
                  <a:custGeom>
                    <a:rect l="l" t="t" r="r" b="b"/>
                    <a:pathLst>
                      <a:path w="25" h="16">
                        <a:moveTo>
                          <a:pt x="15" y="16"/>
                        </a:moveTo>
                        <a:cubicBezTo>
                          <a:pt x="10" y="15"/>
                          <a:pt x="0" y="12"/>
                          <a:pt x="3" y="8"/>
                        </a:cubicBezTo>
                        <a:cubicBezTo>
                          <a:pt x="6" y="4"/>
                          <a:pt x="15" y="0"/>
                          <a:pt x="15" y="0"/>
                        </a:cubicBezTo>
                        <a:cubicBezTo>
                          <a:pt x="17" y="3"/>
                          <a:pt x="25" y="16"/>
                          <a:pt x="15" y="1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10" name="Freeform 71"/>
                  <p:cNvSpPr/>
                  <p:nvPr/>
                </p:nvSpPr>
                <p:spPr bwMode="ltGray">
                  <a:xfrm>
                    <a:off x="4752" y="650"/>
                    <a:ext cx="29" cy="16"/>
                  </a:xfrm>
                  <a:custGeom>
                    <a:rect l="l" t="t" r="r" b="b"/>
                    <a:pathLst>
                      <a:path w="65" h="46">
                        <a:moveTo>
                          <a:pt x="14" y="24"/>
                        </a:moveTo>
                        <a:cubicBezTo>
                          <a:pt x="18" y="13"/>
                          <a:pt x="16" y="9"/>
                          <a:pt x="30" y="4"/>
                        </a:cubicBezTo>
                        <a:cubicBezTo>
                          <a:pt x="34" y="3"/>
                          <a:pt x="42" y="0"/>
                          <a:pt x="42" y="0"/>
                        </a:cubicBezTo>
                        <a:cubicBezTo>
                          <a:pt x="50" y="1"/>
                          <a:pt x="65" y="0"/>
                          <a:pt x="58" y="12"/>
                        </a:cubicBezTo>
                        <a:cubicBezTo>
                          <a:pt x="53" y="21"/>
                          <a:pt x="40" y="21"/>
                          <a:pt x="32" y="26"/>
                        </a:cubicBezTo>
                        <a:cubicBezTo>
                          <a:pt x="26" y="35"/>
                          <a:pt x="23" y="42"/>
                          <a:pt x="12" y="46"/>
                        </a:cubicBezTo>
                        <a:cubicBezTo>
                          <a:pt x="0" y="42"/>
                          <a:pt x="5" y="30"/>
                          <a:pt x="8" y="20"/>
                        </a:cubicBezTo>
                        <a:cubicBezTo>
                          <a:pt x="9" y="18"/>
                          <a:pt x="10" y="13"/>
                          <a:pt x="12" y="14"/>
                        </a:cubicBezTo>
                        <a:cubicBezTo>
                          <a:pt x="15" y="16"/>
                          <a:pt x="13" y="21"/>
                          <a:pt x="14" y="2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11" name="Freeform 72"/>
                  <p:cNvSpPr/>
                  <p:nvPr/>
                </p:nvSpPr>
                <p:spPr bwMode="ltGray">
                  <a:xfrm>
                    <a:off x="4723" y="649"/>
                    <a:ext cx="30" cy="16"/>
                  </a:xfrm>
                  <a:custGeom>
                    <a:rect l="l" t="t" r="r" b="b"/>
                    <a:pathLst>
                      <a:path w="69" h="47">
                        <a:moveTo>
                          <a:pt x="0" y="31"/>
                        </a:moveTo>
                        <a:cubicBezTo>
                          <a:pt x="7" y="24"/>
                          <a:pt x="9" y="22"/>
                          <a:pt x="18" y="25"/>
                        </a:cubicBezTo>
                        <a:cubicBezTo>
                          <a:pt x="25" y="4"/>
                          <a:pt x="36" y="12"/>
                          <a:pt x="52" y="1"/>
                        </a:cubicBezTo>
                        <a:cubicBezTo>
                          <a:pt x="56" y="2"/>
                          <a:pt x="61" y="0"/>
                          <a:pt x="64" y="3"/>
                        </a:cubicBezTo>
                        <a:cubicBezTo>
                          <a:pt x="69" y="8"/>
                          <a:pt x="50" y="19"/>
                          <a:pt x="50" y="19"/>
                        </a:cubicBezTo>
                        <a:cubicBezTo>
                          <a:pt x="46" y="31"/>
                          <a:pt x="35" y="22"/>
                          <a:pt x="28" y="33"/>
                        </a:cubicBezTo>
                        <a:cubicBezTo>
                          <a:pt x="31" y="41"/>
                          <a:pt x="31" y="44"/>
                          <a:pt x="22" y="47"/>
                        </a:cubicBezTo>
                        <a:cubicBezTo>
                          <a:pt x="20" y="46"/>
                          <a:pt x="18" y="46"/>
                          <a:pt x="16" y="45"/>
                        </a:cubicBezTo>
                        <a:cubicBezTo>
                          <a:pt x="14" y="43"/>
                          <a:pt x="14" y="40"/>
                          <a:pt x="12" y="39"/>
                        </a:cubicBezTo>
                        <a:cubicBezTo>
                          <a:pt x="8" y="37"/>
                          <a:pt x="0" y="35"/>
                          <a:pt x="0" y="35"/>
                        </a:cubicBezTo>
                        <a:cubicBezTo>
                          <a:pt x="2" y="26"/>
                          <a:pt x="3" y="25"/>
                          <a:pt x="0" y="3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12" name="Freeform 73"/>
                  <p:cNvSpPr/>
                  <p:nvPr/>
                </p:nvSpPr>
                <p:spPr bwMode="ltGray">
                  <a:xfrm>
                    <a:off x="4561" y="559"/>
                    <a:ext cx="156" cy="96"/>
                  </a:xfrm>
                  <a:custGeom>
                    <a:rect l="l" t="t" r="r" b="b"/>
                    <a:pathLst>
                      <a:path w="355" h="277">
                        <a:moveTo>
                          <a:pt x="10" y="4"/>
                        </a:moveTo>
                        <a:cubicBezTo>
                          <a:pt x="22" y="0"/>
                          <a:pt x="24" y="14"/>
                          <a:pt x="36" y="18"/>
                        </a:cubicBezTo>
                        <a:cubicBezTo>
                          <a:pt x="37" y="19"/>
                          <a:pt x="45" y="29"/>
                          <a:pt x="46" y="30"/>
                        </a:cubicBezTo>
                        <a:cubicBezTo>
                          <a:pt x="56" y="40"/>
                          <a:pt x="67" y="38"/>
                          <a:pt x="76" y="52"/>
                        </a:cubicBezTo>
                        <a:cubicBezTo>
                          <a:pt x="80" y="58"/>
                          <a:pt x="92" y="66"/>
                          <a:pt x="92" y="66"/>
                        </a:cubicBezTo>
                        <a:cubicBezTo>
                          <a:pt x="96" y="79"/>
                          <a:pt x="112" y="88"/>
                          <a:pt x="122" y="98"/>
                        </a:cubicBezTo>
                        <a:cubicBezTo>
                          <a:pt x="124" y="105"/>
                          <a:pt x="130" y="124"/>
                          <a:pt x="136" y="128"/>
                        </a:cubicBezTo>
                        <a:cubicBezTo>
                          <a:pt x="140" y="130"/>
                          <a:pt x="148" y="132"/>
                          <a:pt x="148" y="132"/>
                        </a:cubicBezTo>
                        <a:cubicBezTo>
                          <a:pt x="150" y="138"/>
                          <a:pt x="154" y="150"/>
                          <a:pt x="154" y="150"/>
                        </a:cubicBezTo>
                        <a:cubicBezTo>
                          <a:pt x="161" y="139"/>
                          <a:pt x="168" y="144"/>
                          <a:pt x="176" y="152"/>
                        </a:cubicBezTo>
                        <a:cubicBezTo>
                          <a:pt x="174" y="167"/>
                          <a:pt x="173" y="181"/>
                          <a:pt x="170" y="196"/>
                        </a:cubicBezTo>
                        <a:cubicBezTo>
                          <a:pt x="171" y="202"/>
                          <a:pt x="174" y="220"/>
                          <a:pt x="180" y="224"/>
                        </a:cubicBezTo>
                        <a:cubicBezTo>
                          <a:pt x="185" y="228"/>
                          <a:pt x="193" y="228"/>
                          <a:pt x="198" y="232"/>
                        </a:cubicBezTo>
                        <a:cubicBezTo>
                          <a:pt x="204" y="230"/>
                          <a:pt x="216" y="234"/>
                          <a:pt x="216" y="234"/>
                        </a:cubicBezTo>
                        <a:cubicBezTo>
                          <a:pt x="223" y="241"/>
                          <a:pt x="225" y="245"/>
                          <a:pt x="236" y="242"/>
                        </a:cubicBezTo>
                        <a:cubicBezTo>
                          <a:pt x="242" y="240"/>
                          <a:pt x="254" y="236"/>
                          <a:pt x="254" y="236"/>
                        </a:cubicBezTo>
                        <a:cubicBezTo>
                          <a:pt x="260" y="240"/>
                          <a:pt x="265" y="246"/>
                          <a:pt x="272" y="248"/>
                        </a:cubicBezTo>
                        <a:cubicBezTo>
                          <a:pt x="277" y="250"/>
                          <a:pt x="291" y="252"/>
                          <a:pt x="296" y="256"/>
                        </a:cubicBezTo>
                        <a:cubicBezTo>
                          <a:pt x="301" y="260"/>
                          <a:pt x="314" y="264"/>
                          <a:pt x="314" y="264"/>
                        </a:cubicBezTo>
                        <a:cubicBezTo>
                          <a:pt x="330" y="263"/>
                          <a:pt x="338" y="261"/>
                          <a:pt x="352" y="266"/>
                        </a:cubicBezTo>
                        <a:cubicBezTo>
                          <a:pt x="355" y="275"/>
                          <a:pt x="350" y="277"/>
                          <a:pt x="342" y="274"/>
                        </a:cubicBezTo>
                        <a:cubicBezTo>
                          <a:pt x="336" y="276"/>
                          <a:pt x="322" y="272"/>
                          <a:pt x="322" y="272"/>
                        </a:cubicBezTo>
                        <a:cubicBezTo>
                          <a:pt x="314" y="275"/>
                          <a:pt x="308" y="272"/>
                          <a:pt x="300" y="270"/>
                        </a:cubicBezTo>
                        <a:cubicBezTo>
                          <a:pt x="296" y="269"/>
                          <a:pt x="288" y="266"/>
                          <a:pt x="288" y="266"/>
                        </a:cubicBezTo>
                        <a:cubicBezTo>
                          <a:pt x="276" y="270"/>
                          <a:pt x="264" y="266"/>
                          <a:pt x="252" y="264"/>
                        </a:cubicBezTo>
                        <a:cubicBezTo>
                          <a:pt x="245" y="259"/>
                          <a:pt x="242" y="257"/>
                          <a:pt x="234" y="260"/>
                        </a:cubicBezTo>
                        <a:cubicBezTo>
                          <a:pt x="211" y="252"/>
                          <a:pt x="192" y="256"/>
                          <a:pt x="172" y="242"/>
                        </a:cubicBezTo>
                        <a:cubicBezTo>
                          <a:pt x="165" y="231"/>
                          <a:pt x="176" y="221"/>
                          <a:pt x="160" y="216"/>
                        </a:cubicBezTo>
                        <a:cubicBezTo>
                          <a:pt x="154" y="233"/>
                          <a:pt x="136" y="203"/>
                          <a:pt x="126" y="200"/>
                        </a:cubicBezTo>
                        <a:cubicBezTo>
                          <a:pt x="120" y="196"/>
                          <a:pt x="114" y="190"/>
                          <a:pt x="108" y="186"/>
                        </a:cubicBezTo>
                        <a:cubicBezTo>
                          <a:pt x="104" y="175"/>
                          <a:pt x="104" y="165"/>
                          <a:pt x="94" y="158"/>
                        </a:cubicBezTo>
                        <a:cubicBezTo>
                          <a:pt x="83" y="142"/>
                          <a:pt x="85" y="119"/>
                          <a:pt x="68" y="108"/>
                        </a:cubicBezTo>
                        <a:cubicBezTo>
                          <a:pt x="67" y="106"/>
                          <a:pt x="66" y="104"/>
                          <a:pt x="64" y="102"/>
                        </a:cubicBezTo>
                        <a:cubicBezTo>
                          <a:pt x="62" y="101"/>
                          <a:pt x="59" y="102"/>
                          <a:pt x="58" y="100"/>
                        </a:cubicBezTo>
                        <a:cubicBezTo>
                          <a:pt x="56" y="97"/>
                          <a:pt x="54" y="88"/>
                          <a:pt x="54" y="88"/>
                        </a:cubicBezTo>
                        <a:cubicBezTo>
                          <a:pt x="59" y="73"/>
                          <a:pt x="52" y="61"/>
                          <a:pt x="38" y="58"/>
                        </a:cubicBezTo>
                        <a:cubicBezTo>
                          <a:pt x="32" y="49"/>
                          <a:pt x="31" y="44"/>
                          <a:pt x="20" y="40"/>
                        </a:cubicBezTo>
                        <a:cubicBezTo>
                          <a:pt x="16" y="27"/>
                          <a:pt x="16" y="26"/>
                          <a:pt x="4" y="22"/>
                        </a:cubicBezTo>
                        <a:cubicBezTo>
                          <a:pt x="1" y="13"/>
                          <a:pt x="0" y="5"/>
                          <a:pt x="10" y="2"/>
                        </a:cubicBezTo>
                        <a:cubicBezTo>
                          <a:pt x="18" y="5"/>
                          <a:pt x="18" y="4"/>
                          <a:pt x="10" y="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13" name="Freeform 74"/>
                  <p:cNvSpPr/>
                  <p:nvPr/>
                </p:nvSpPr>
                <p:spPr bwMode="ltGray">
                  <a:xfrm>
                    <a:off x="4656" y="553"/>
                    <a:ext cx="69" cy="70"/>
                  </a:xfrm>
                  <a:custGeom>
                    <a:rect l="l" t="t" r="r" b="b"/>
                    <a:pathLst>
                      <a:path w="156" h="206">
                        <a:moveTo>
                          <a:pt x="54" y="66"/>
                        </a:moveTo>
                        <a:cubicBezTo>
                          <a:pt x="58" y="63"/>
                          <a:pt x="64" y="63"/>
                          <a:pt x="66" y="58"/>
                        </a:cubicBezTo>
                        <a:cubicBezTo>
                          <a:pt x="67" y="56"/>
                          <a:pt x="67" y="53"/>
                          <a:pt x="68" y="52"/>
                        </a:cubicBezTo>
                        <a:cubicBezTo>
                          <a:pt x="71" y="49"/>
                          <a:pt x="80" y="44"/>
                          <a:pt x="80" y="44"/>
                        </a:cubicBezTo>
                        <a:cubicBezTo>
                          <a:pt x="113" y="55"/>
                          <a:pt x="85" y="29"/>
                          <a:pt x="106" y="22"/>
                        </a:cubicBezTo>
                        <a:cubicBezTo>
                          <a:pt x="110" y="17"/>
                          <a:pt x="108" y="9"/>
                          <a:pt x="112" y="4"/>
                        </a:cubicBezTo>
                        <a:cubicBezTo>
                          <a:pt x="115" y="1"/>
                          <a:pt x="124" y="0"/>
                          <a:pt x="124" y="0"/>
                        </a:cubicBezTo>
                        <a:cubicBezTo>
                          <a:pt x="138" y="14"/>
                          <a:pt x="126" y="23"/>
                          <a:pt x="150" y="28"/>
                        </a:cubicBezTo>
                        <a:cubicBezTo>
                          <a:pt x="156" y="36"/>
                          <a:pt x="154" y="39"/>
                          <a:pt x="146" y="44"/>
                        </a:cubicBezTo>
                        <a:cubicBezTo>
                          <a:pt x="141" y="52"/>
                          <a:pt x="135" y="61"/>
                          <a:pt x="126" y="64"/>
                        </a:cubicBezTo>
                        <a:cubicBezTo>
                          <a:pt x="118" y="75"/>
                          <a:pt x="128" y="83"/>
                          <a:pt x="132" y="94"/>
                        </a:cubicBezTo>
                        <a:cubicBezTo>
                          <a:pt x="129" y="103"/>
                          <a:pt x="135" y="105"/>
                          <a:pt x="142" y="110"/>
                        </a:cubicBezTo>
                        <a:cubicBezTo>
                          <a:pt x="145" y="119"/>
                          <a:pt x="141" y="120"/>
                          <a:pt x="146" y="128"/>
                        </a:cubicBezTo>
                        <a:cubicBezTo>
                          <a:pt x="142" y="139"/>
                          <a:pt x="135" y="133"/>
                          <a:pt x="128" y="128"/>
                        </a:cubicBezTo>
                        <a:cubicBezTo>
                          <a:pt x="116" y="132"/>
                          <a:pt x="122" y="136"/>
                          <a:pt x="116" y="146"/>
                        </a:cubicBezTo>
                        <a:cubicBezTo>
                          <a:pt x="113" y="151"/>
                          <a:pt x="108" y="152"/>
                          <a:pt x="104" y="156"/>
                        </a:cubicBezTo>
                        <a:cubicBezTo>
                          <a:pt x="107" y="167"/>
                          <a:pt x="112" y="191"/>
                          <a:pt x="100" y="198"/>
                        </a:cubicBezTo>
                        <a:cubicBezTo>
                          <a:pt x="96" y="200"/>
                          <a:pt x="92" y="200"/>
                          <a:pt x="88" y="202"/>
                        </a:cubicBezTo>
                        <a:cubicBezTo>
                          <a:pt x="86" y="203"/>
                          <a:pt x="84" y="205"/>
                          <a:pt x="82" y="206"/>
                        </a:cubicBezTo>
                        <a:cubicBezTo>
                          <a:pt x="80" y="205"/>
                          <a:pt x="77" y="204"/>
                          <a:pt x="76" y="202"/>
                        </a:cubicBezTo>
                        <a:cubicBezTo>
                          <a:pt x="74" y="198"/>
                          <a:pt x="76" y="191"/>
                          <a:pt x="72" y="190"/>
                        </a:cubicBezTo>
                        <a:cubicBezTo>
                          <a:pt x="68" y="189"/>
                          <a:pt x="60" y="186"/>
                          <a:pt x="60" y="186"/>
                        </a:cubicBezTo>
                        <a:cubicBezTo>
                          <a:pt x="53" y="188"/>
                          <a:pt x="49" y="192"/>
                          <a:pt x="42" y="194"/>
                        </a:cubicBezTo>
                        <a:cubicBezTo>
                          <a:pt x="34" y="189"/>
                          <a:pt x="37" y="183"/>
                          <a:pt x="28" y="186"/>
                        </a:cubicBezTo>
                        <a:cubicBezTo>
                          <a:pt x="12" y="181"/>
                          <a:pt x="19" y="161"/>
                          <a:pt x="10" y="148"/>
                        </a:cubicBezTo>
                        <a:cubicBezTo>
                          <a:pt x="5" y="121"/>
                          <a:pt x="11" y="147"/>
                          <a:pt x="4" y="130"/>
                        </a:cubicBezTo>
                        <a:cubicBezTo>
                          <a:pt x="2" y="126"/>
                          <a:pt x="0" y="118"/>
                          <a:pt x="0" y="118"/>
                        </a:cubicBezTo>
                        <a:cubicBezTo>
                          <a:pt x="2" y="95"/>
                          <a:pt x="0" y="83"/>
                          <a:pt x="20" y="96"/>
                        </a:cubicBezTo>
                        <a:cubicBezTo>
                          <a:pt x="23" y="105"/>
                          <a:pt x="23" y="110"/>
                          <a:pt x="32" y="104"/>
                        </a:cubicBezTo>
                        <a:cubicBezTo>
                          <a:pt x="35" y="95"/>
                          <a:pt x="29" y="88"/>
                          <a:pt x="34" y="80"/>
                        </a:cubicBezTo>
                        <a:cubicBezTo>
                          <a:pt x="36" y="76"/>
                          <a:pt x="48" y="73"/>
                          <a:pt x="52" y="70"/>
                        </a:cubicBezTo>
                        <a:cubicBezTo>
                          <a:pt x="57" y="63"/>
                          <a:pt x="58" y="62"/>
                          <a:pt x="54" y="6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14" name="Freeform 75"/>
                  <p:cNvSpPr/>
                  <p:nvPr/>
                </p:nvSpPr>
                <p:spPr bwMode="ltGray">
                  <a:xfrm>
                    <a:off x="4723" y="585"/>
                    <a:ext cx="48" cy="13"/>
                  </a:xfrm>
                  <a:custGeom>
                    <a:rect l="l" t="t" r="r" b="b"/>
                    <a:pathLst>
                      <a:path w="109" h="38">
                        <a:moveTo>
                          <a:pt x="4" y="32"/>
                        </a:moveTo>
                        <a:cubicBezTo>
                          <a:pt x="7" y="22"/>
                          <a:pt x="7" y="14"/>
                          <a:pt x="18" y="10"/>
                        </a:cubicBezTo>
                        <a:cubicBezTo>
                          <a:pt x="28" y="12"/>
                          <a:pt x="37" y="14"/>
                          <a:pt x="46" y="20"/>
                        </a:cubicBezTo>
                        <a:cubicBezTo>
                          <a:pt x="62" y="15"/>
                          <a:pt x="54" y="17"/>
                          <a:pt x="72" y="14"/>
                        </a:cubicBezTo>
                        <a:cubicBezTo>
                          <a:pt x="77" y="9"/>
                          <a:pt x="90" y="0"/>
                          <a:pt x="90" y="0"/>
                        </a:cubicBezTo>
                        <a:cubicBezTo>
                          <a:pt x="109" y="6"/>
                          <a:pt x="85" y="23"/>
                          <a:pt x="76" y="26"/>
                        </a:cubicBezTo>
                        <a:cubicBezTo>
                          <a:pt x="71" y="33"/>
                          <a:pt x="68" y="35"/>
                          <a:pt x="60" y="38"/>
                        </a:cubicBezTo>
                        <a:cubicBezTo>
                          <a:pt x="54" y="36"/>
                          <a:pt x="42" y="32"/>
                          <a:pt x="42" y="32"/>
                        </a:cubicBezTo>
                        <a:cubicBezTo>
                          <a:pt x="33" y="23"/>
                          <a:pt x="26" y="26"/>
                          <a:pt x="14" y="30"/>
                        </a:cubicBezTo>
                        <a:cubicBezTo>
                          <a:pt x="1" y="28"/>
                          <a:pt x="0" y="24"/>
                          <a:pt x="4" y="3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15" name="Freeform 76"/>
                  <p:cNvSpPr/>
                  <p:nvPr/>
                </p:nvSpPr>
                <p:spPr bwMode="ltGray">
                  <a:xfrm>
                    <a:off x="4721" y="602"/>
                    <a:ext cx="33" cy="35"/>
                  </a:xfrm>
                  <a:custGeom>
                    <a:rect l="l" t="t" r="r" b="b"/>
                    <a:pathLst>
                      <a:path w="76" h="104">
                        <a:moveTo>
                          <a:pt x="8" y="18"/>
                        </a:moveTo>
                        <a:cubicBezTo>
                          <a:pt x="10" y="8"/>
                          <a:pt x="9" y="3"/>
                          <a:pt x="18" y="0"/>
                        </a:cubicBezTo>
                        <a:cubicBezTo>
                          <a:pt x="28" y="3"/>
                          <a:pt x="25" y="12"/>
                          <a:pt x="34" y="18"/>
                        </a:cubicBezTo>
                        <a:cubicBezTo>
                          <a:pt x="46" y="16"/>
                          <a:pt x="51" y="8"/>
                          <a:pt x="62" y="4"/>
                        </a:cubicBezTo>
                        <a:cubicBezTo>
                          <a:pt x="76" y="9"/>
                          <a:pt x="56" y="31"/>
                          <a:pt x="46" y="34"/>
                        </a:cubicBezTo>
                        <a:cubicBezTo>
                          <a:pt x="51" y="56"/>
                          <a:pt x="43" y="29"/>
                          <a:pt x="54" y="48"/>
                        </a:cubicBezTo>
                        <a:cubicBezTo>
                          <a:pt x="56" y="52"/>
                          <a:pt x="58" y="60"/>
                          <a:pt x="58" y="60"/>
                        </a:cubicBezTo>
                        <a:cubicBezTo>
                          <a:pt x="55" y="68"/>
                          <a:pt x="54" y="71"/>
                          <a:pt x="46" y="74"/>
                        </a:cubicBezTo>
                        <a:cubicBezTo>
                          <a:pt x="38" y="71"/>
                          <a:pt x="37" y="68"/>
                          <a:pt x="34" y="60"/>
                        </a:cubicBezTo>
                        <a:cubicBezTo>
                          <a:pt x="33" y="50"/>
                          <a:pt x="32" y="33"/>
                          <a:pt x="22" y="48"/>
                        </a:cubicBezTo>
                        <a:cubicBezTo>
                          <a:pt x="25" y="60"/>
                          <a:pt x="23" y="53"/>
                          <a:pt x="28" y="68"/>
                        </a:cubicBezTo>
                        <a:cubicBezTo>
                          <a:pt x="29" y="70"/>
                          <a:pt x="30" y="74"/>
                          <a:pt x="30" y="74"/>
                        </a:cubicBezTo>
                        <a:cubicBezTo>
                          <a:pt x="24" y="84"/>
                          <a:pt x="22" y="93"/>
                          <a:pt x="20" y="104"/>
                        </a:cubicBezTo>
                        <a:cubicBezTo>
                          <a:pt x="17" y="103"/>
                          <a:pt x="14" y="104"/>
                          <a:pt x="12" y="102"/>
                        </a:cubicBezTo>
                        <a:cubicBezTo>
                          <a:pt x="9" y="99"/>
                          <a:pt x="8" y="90"/>
                          <a:pt x="8" y="90"/>
                        </a:cubicBezTo>
                        <a:cubicBezTo>
                          <a:pt x="13" y="75"/>
                          <a:pt x="14" y="64"/>
                          <a:pt x="0" y="54"/>
                        </a:cubicBezTo>
                        <a:cubicBezTo>
                          <a:pt x="1" y="46"/>
                          <a:pt x="1" y="38"/>
                          <a:pt x="2" y="30"/>
                        </a:cubicBezTo>
                        <a:cubicBezTo>
                          <a:pt x="2" y="27"/>
                          <a:pt x="13" y="2"/>
                          <a:pt x="8" y="1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16" name="Freeform 77"/>
                  <p:cNvSpPr/>
                  <p:nvPr/>
                </p:nvSpPr>
                <p:spPr bwMode="ltGray">
                  <a:xfrm>
                    <a:off x="4776" y="582"/>
                    <a:ext cx="16" cy="21"/>
                  </a:xfrm>
                  <a:custGeom>
                    <a:rect l="l" t="t" r="r" b="b"/>
                    <a:pathLst>
                      <a:path w="37" h="61">
                        <a:moveTo>
                          <a:pt x="3" y="28"/>
                        </a:moveTo>
                        <a:cubicBezTo>
                          <a:pt x="5" y="14"/>
                          <a:pt x="2" y="7"/>
                          <a:pt x="13" y="0"/>
                        </a:cubicBezTo>
                        <a:cubicBezTo>
                          <a:pt x="26" y="9"/>
                          <a:pt x="23" y="17"/>
                          <a:pt x="15" y="28"/>
                        </a:cubicBezTo>
                        <a:cubicBezTo>
                          <a:pt x="25" y="31"/>
                          <a:pt x="33" y="27"/>
                          <a:pt x="37" y="38"/>
                        </a:cubicBezTo>
                        <a:cubicBezTo>
                          <a:pt x="30" y="45"/>
                          <a:pt x="28" y="47"/>
                          <a:pt x="19" y="44"/>
                        </a:cubicBezTo>
                        <a:cubicBezTo>
                          <a:pt x="13" y="54"/>
                          <a:pt x="18" y="61"/>
                          <a:pt x="5" y="58"/>
                        </a:cubicBezTo>
                        <a:cubicBezTo>
                          <a:pt x="0" y="50"/>
                          <a:pt x="3" y="44"/>
                          <a:pt x="1" y="34"/>
                        </a:cubicBezTo>
                        <a:cubicBezTo>
                          <a:pt x="2" y="32"/>
                          <a:pt x="3" y="28"/>
                          <a:pt x="3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17" name="Freeform 78"/>
                  <p:cNvSpPr/>
                  <p:nvPr/>
                </p:nvSpPr>
                <p:spPr bwMode="ltGray">
                  <a:xfrm>
                    <a:off x="4780" y="614"/>
                    <a:ext cx="21" cy="10"/>
                  </a:xfrm>
                  <a:custGeom>
                    <a:rect l="l" t="t" r="r" b="b"/>
                    <a:pathLst>
                      <a:path w="49" h="28">
                        <a:moveTo>
                          <a:pt x="7" y="0"/>
                        </a:moveTo>
                        <a:cubicBezTo>
                          <a:pt x="15" y="6"/>
                          <a:pt x="19" y="2"/>
                          <a:pt x="29" y="0"/>
                        </a:cubicBezTo>
                        <a:cubicBezTo>
                          <a:pt x="45" y="5"/>
                          <a:pt x="40" y="3"/>
                          <a:pt x="49" y="16"/>
                        </a:cubicBezTo>
                        <a:cubicBezTo>
                          <a:pt x="46" y="29"/>
                          <a:pt x="42" y="21"/>
                          <a:pt x="35" y="14"/>
                        </a:cubicBezTo>
                        <a:cubicBezTo>
                          <a:pt x="26" y="15"/>
                          <a:pt x="12" y="19"/>
                          <a:pt x="3" y="16"/>
                        </a:cubicBezTo>
                        <a:cubicBezTo>
                          <a:pt x="0" y="6"/>
                          <a:pt x="7" y="10"/>
                          <a:pt x="7" y="0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18" name="Freeform 79"/>
                  <p:cNvSpPr/>
                  <p:nvPr/>
                </p:nvSpPr>
                <p:spPr bwMode="ltGray">
                  <a:xfrm>
                    <a:off x="4802" y="598"/>
                    <a:ext cx="27" cy="18"/>
                  </a:xfrm>
                  <a:custGeom>
                    <a:rect l="l" t="t" r="r" b="b"/>
                    <a:pathLst>
                      <a:path w="61" h="48">
                        <a:moveTo>
                          <a:pt x="21" y="38"/>
                        </a:moveTo>
                        <a:cubicBezTo>
                          <a:pt x="19" y="34"/>
                          <a:pt x="19" y="29"/>
                          <a:pt x="15" y="26"/>
                        </a:cubicBezTo>
                        <a:cubicBezTo>
                          <a:pt x="12" y="24"/>
                          <a:pt x="3" y="22"/>
                          <a:pt x="3" y="22"/>
                        </a:cubicBezTo>
                        <a:cubicBezTo>
                          <a:pt x="0" y="12"/>
                          <a:pt x="5" y="12"/>
                          <a:pt x="13" y="8"/>
                        </a:cubicBezTo>
                        <a:cubicBezTo>
                          <a:pt x="17" y="6"/>
                          <a:pt x="25" y="0"/>
                          <a:pt x="25" y="0"/>
                        </a:cubicBezTo>
                        <a:cubicBezTo>
                          <a:pt x="37" y="2"/>
                          <a:pt x="41" y="2"/>
                          <a:pt x="49" y="10"/>
                        </a:cubicBezTo>
                        <a:cubicBezTo>
                          <a:pt x="45" y="21"/>
                          <a:pt x="46" y="12"/>
                          <a:pt x="53" y="20"/>
                        </a:cubicBezTo>
                        <a:cubicBezTo>
                          <a:pt x="56" y="24"/>
                          <a:pt x="61" y="32"/>
                          <a:pt x="61" y="32"/>
                        </a:cubicBezTo>
                        <a:cubicBezTo>
                          <a:pt x="56" y="47"/>
                          <a:pt x="53" y="42"/>
                          <a:pt x="41" y="38"/>
                        </a:cubicBezTo>
                        <a:cubicBezTo>
                          <a:pt x="27" y="47"/>
                          <a:pt x="34" y="48"/>
                          <a:pt x="23" y="44"/>
                        </a:cubicBezTo>
                        <a:cubicBezTo>
                          <a:pt x="22" y="42"/>
                          <a:pt x="21" y="38"/>
                          <a:pt x="21" y="3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19" name="Freeform 80"/>
                  <p:cNvSpPr/>
                  <p:nvPr/>
                </p:nvSpPr>
                <p:spPr bwMode="ltGray">
                  <a:xfrm>
                    <a:off x="4809" y="607"/>
                    <a:ext cx="126" cy="63"/>
                  </a:xfrm>
                  <a:custGeom>
                    <a:rect l="l" t="t" r="r" b="b"/>
                    <a:pathLst>
                      <a:path w="286" h="182">
                        <a:moveTo>
                          <a:pt x="46" y="28"/>
                        </a:moveTo>
                        <a:cubicBezTo>
                          <a:pt x="41" y="14"/>
                          <a:pt x="46" y="17"/>
                          <a:pt x="36" y="14"/>
                        </a:cubicBezTo>
                        <a:cubicBezTo>
                          <a:pt x="31" y="17"/>
                          <a:pt x="26" y="30"/>
                          <a:pt x="26" y="30"/>
                        </a:cubicBezTo>
                        <a:cubicBezTo>
                          <a:pt x="12" y="25"/>
                          <a:pt x="19" y="21"/>
                          <a:pt x="0" y="24"/>
                        </a:cubicBezTo>
                        <a:cubicBezTo>
                          <a:pt x="2" y="33"/>
                          <a:pt x="2" y="37"/>
                          <a:pt x="10" y="42"/>
                        </a:cubicBezTo>
                        <a:cubicBezTo>
                          <a:pt x="12" y="49"/>
                          <a:pt x="14" y="55"/>
                          <a:pt x="16" y="62"/>
                        </a:cubicBezTo>
                        <a:cubicBezTo>
                          <a:pt x="24" y="59"/>
                          <a:pt x="27" y="57"/>
                          <a:pt x="24" y="48"/>
                        </a:cubicBezTo>
                        <a:cubicBezTo>
                          <a:pt x="26" y="47"/>
                          <a:pt x="28" y="43"/>
                          <a:pt x="30" y="44"/>
                        </a:cubicBezTo>
                        <a:cubicBezTo>
                          <a:pt x="48" y="48"/>
                          <a:pt x="36" y="52"/>
                          <a:pt x="48" y="56"/>
                        </a:cubicBezTo>
                        <a:cubicBezTo>
                          <a:pt x="74" y="65"/>
                          <a:pt x="47" y="56"/>
                          <a:pt x="70" y="62"/>
                        </a:cubicBezTo>
                        <a:cubicBezTo>
                          <a:pt x="77" y="64"/>
                          <a:pt x="88" y="72"/>
                          <a:pt x="88" y="72"/>
                        </a:cubicBezTo>
                        <a:cubicBezTo>
                          <a:pt x="96" y="84"/>
                          <a:pt x="102" y="87"/>
                          <a:pt x="106" y="102"/>
                        </a:cubicBezTo>
                        <a:cubicBezTo>
                          <a:pt x="105" y="109"/>
                          <a:pt x="106" y="115"/>
                          <a:pt x="104" y="122"/>
                        </a:cubicBezTo>
                        <a:cubicBezTo>
                          <a:pt x="103" y="126"/>
                          <a:pt x="94" y="132"/>
                          <a:pt x="98" y="134"/>
                        </a:cubicBezTo>
                        <a:cubicBezTo>
                          <a:pt x="106" y="137"/>
                          <a:pt x="122" y="128"/>
                          <a:pt x="122" y="128"/>
                        </a:cubicBezTo>
                        <a:cubicBezTo>
                          <a:pt x="130" y="131"/>
                          <a:pt x="133" y="135"/>
                          <a:pt x="140" y="140"/>
                        </a:cubicBezTo>
                        <a:cubicBezTo>
                          <a:pt x="148" y="145"/>
                          <a:pt x="159" y="145"/>
                          <a:pt x="168" y="148"/>
                        </a:cubicBezTo>
                        <a:cubicBezTo>
                          <a:pt x="170" y="147"/>
                          <a:pt x="173" y="148"/>
                          <a:pt x="174" y="146"/>
                        </a:cubicBezTo>
                        <a:cubicBezTo>
                          <a:pt x="176" y="142"/>
                          <a:pt x="164" y="136"/>
                          <a:pt x="168" y="134"/>
                        </a:cubicBezTo>
                        <a:cubicBezTo>
                          <a:pt x="171" y="132"/>
                          <a:pt x="175" y="135"/>
                          <a:pt x="178" y="136"/>
                        </a:cubicBezTo>
                        <a:cubicBezTo>
                          <a:pt x="182" y="131"/>
                          <a:pt x="186" y="118"/>
                          <a:pt x="186" y="118"/>
                        </a:cubicBezTo>
                        <a:cubicBezTo>
                          <a:pt x="189" y="119"/>
                          <a:pt x="199" y="120"/>
                          <a:pt x="202" y="122"/>
                        </a:cubicBezTo>
                        <a:cubicBezTo>
                          <a:pt x="206" y="124"/>
                          <a:pt x="214" y="130"/>
                          <a:pt x="214" y="130"/>
                        </a:cubicBezTo>
                        <a:cubicBezTo>
                          <a:pt x="224" y="145"/>
                          <a:pt x="228" y="158"/>
                          <a:pt x="244" y="168"/>
                        </a:cubicBezTo>
                        <a:cubicBezTo>
                          <a:pt x="250" y="172"/>
                          <a:pt x="262" y="178"/>
                          <a:pt x="262" y="178"/>
                        </a:cubicBezTo>
                        <a:cubicBezTo>
                          <a:pt x="265" y="178"/>
                          <a:pt x="286" y="182"/>
                          <a:pt x="284" y="170"/>
                        </a:cubicBezTo>
                        <a:cubicBezTo>
                          <a:pt x="283" y="164"/>
                          <a:pt x="268" y="160"/>
                          <a:pt x="268" y="160"/>
                        </a:cubicBezTo>
                        <a:cubicBezTo>
                          <a:pt x="261" y="150"/>
                          <a:pt x="270" y="143"/>
                          <a:pt x="256" y="138"/>
                        </a:cubicBezTo>
                        <a:cubicBezTo>
                          <a:pt x="254" y="136"/>
                          <a:pt x="251" y="135"/>
                          <a:pt x="250" y="132"/>
                        </a:cubicBezTo>
                        <a:cubicBezTo>
                          <a:pt x="248" y="129"/>
                          <a:pt x="250" y="125"/>
                          <a:pt x="248" y="122"/>
                        </a:cubicBezTo>
                        <a:cubicBezTo>
                          <a:pt x="246" y="118"/>
                          <a:pt x="240" y="118"/>
                          <a:pt x="236" y="116"/>
                        </a:cubicBezTo>
                        <a:cubicBezTo>
                          <a:pt x="230" y="107"/>
                          <a:pt x="227" y="100"/>
                          <a:pt x="240" y="96"/>
                        </a:cubicBezTo>
                        <a:cubicBezTo>
                          <a:pt x="236" y="83"/>
                          <a:pt x="236" y="84"/>
                          <a:pt x="220" y="86"/>
                        </a:cubicBezTo>
                        <a:cubicBezTo>
                          <a:pt x="209" y="82"/>
                          <a:pt x="208" y="82"/>
                          <a:pt x="210" y="70"/>
                        </a:cubicBezTo>
                        <a:cubicBezTo>
                          <a:pt x="207" y="60"/>
                          <a:pt x="199" y="57"/>
                          <a:pt x="190" y="54"/>
                        </a:cubicBezTo>
                        <a:cubicBezTo>
                          <a:pt x="181" y="45"/>
                          <a:pt x="181" y="42"/>
                          <a:pt x="168" y="38"/>
                        </a:cubicBezTo>
                        <a:cubicBezTo>
                          <a:pt x="164" y="37"/>
                          <a:pt x="156" y="34"/>
                          <a:pt x="156" y="34"/>
                        </a:cubicBezTo>
                        <a:cubicBezTo>
                          <a:pt x="146" y="24"/>
                          <a:pt x="134" y="21"/>
                          <a:pt x="120" y="16"/>
                        </a:cubicBezTo>
                        <a:cubicBezTo>
                          <a:pt x="113" y="14"/>
                          <a:pt x="108" y="8"/>
                          <a:pt x="102" y="4"/>
                        </a:cubicBezTo>
                        <a:cubicBezTo>
                          <a:pt x="100" y="3"/>
                          <a:pt x="96" y="0"/>
                          <a:pt x="96" y="0"/>
                        </a:cubicBezTo>
                        <a:cubicBezTo>
                          <a:pt x="83" y="2"/>
                          <a:pt x="79" y="1"/>
                          <a:pt x="70" y="10"/>
                        </a:cubicBezTo>
                        <a:cubicBezTo>
                          <a:pt x="67" y="19"/>
                          <a:pt x="63" y="27"/>
                          <a:pt x="56" y="32"/>
                        </a:cubicBezTo>
                        <a:cubicBezTo>
                          <a:pt x="49" y="30"/>
                          <a:pt x="52" y="31"/>
                          <a:pt x="46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20" name="Freeform 81"/>
                  <p:cNvSpPr/>
                  <p:nvPr/>
                </p:nvSpPr>
                <p:spPr bwMode="ltGray">
                  <a:xfrm>
                    <a:off x="4918" y="613"/>
                    <a:ext cx="34" cy="27"/>
                  </a:xfrm>
                  <a:custGeom>
                    <a:rect l="l" t="t" r="r" b="b"/>
                    <a:pathLst>
                      <a:path w="78" h="78">
                        <a:moveTo>
                          <a:pt x="1" y="58"/>
                        </a:moveTo>
                        <a:cubicBezTo>
                          <a:pt x="6" y="44"/>
                          <a:pt x="18" y="57"/>
                          <a:pt x="27" y="60"/>
                        </a:cubicBezTo>
                        <a:cubicBezTo>
                          <a:pt x="35" y="57"/>
                          <a:pt x="38" y="52"/>
                          <a:pt x="45" y="48"/>
                        </a:cubicBezTo>
                        <a:cubicBezTo>
                          <a:pt x="48" y="40"/>
                          <a:pt x="51" y="36"/>
                          <a:pt x="57" y="30"/>
                        </a:cubicBezTo>
                        <a:cubicBezTo>
                          <a:pt x="55" y="23"/>
                          <a:pt x="43" y="14"/>
                          <a:pt x="43" y="14"/>
                        </a:cubicBezTo>
                        <a:cubicBezTo>
                          <a:pt x="33" y="0"/>
                          <a:pt x="30" y="1"/>
                          <a:pt x="43" y="4"/>
                        </a:cubicBezTo>
                        <a:cubicBezTo>
                          <a:pt x="54" y="11"/>
                          <a:pt x="58" y="22"/>
                          <a:pt x="71" y="26"/>
                        </a:cubicBezTo>
                        <a:cubicBezTo>
                          <a:pt x="78" y="37"/>
                          <a:pt x="78" y="46"/>
                          <a:pt x="67" y="54"/>
                        </a:cubicBezTo>
                        <a:cubicBezTo>
                          <a:pt x="51" y="49"/>
                          <a:pt x="53" y="71"/>
                          <a:pt x="33" y="78"/>
                        </a:cubicBezTo>
                        <a:cubicBezTo>
                          <a:pt x="16" y="72"/>
                          <a:pt x="25" y="76"/>
                          <a:pt x="9" y="66"/>
                        </a:cubicBezTo>
                        <a:cubicBezTo>
                          <a:pt x="7" y="65"/>
                          <a:pt x="3" y="62"/>
                          <a:pt x="3" y="62"/>
                        </a:cubicBezTo>
                        <a:cubicBezTo>
                          <a:pt x="0" y="54"/>
                          <a:pt x="13" y="42"/>
                          <a:pt x="1" y="5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21" name="Freeform 82"/>
                  <p:cNvSpPr/>
                  <p:nvPr/>
                </p:nvSpPr>
                <p:spPr bwMode="ltGray">
                  <a:xfrm>
                    <a:off x="4990" y="556"/>
                    <a:ext cx="8" cy="6"/>
                  </a:xfrm>
                  <a:custGeom>
                    <a:rect l="l" t="t" r="r" b="b"/>
                    <a:pathLst>
                      <a:path w="17" h="18">
                        <a:moveTo>
                          <a:pt x="3" y="4"/>
                        </a:moveTo>
                        <a:cubicBezTo>
                          <a:pt x="17" y="7"/>
                          <a:pt x="16" y="18"/>
                          <a:pt x="3" y="14"/>
                        </a:cubicBezTo>
                        <a:cubicBezTo>
                          <a:pt x="0" y="6"/>
                          <a:pt x="7" y="0"/>
                          <a:pt x="3" y="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22" name="Freeform 83"/>
                  <p:cNvSpPr/>
                  <p:nvPr/>
                </p:nvSpPr>
                <p:spPr bwMode="ltGray">
                  <a:xfrm>
                    <a:off x="4895" y="505"/>
                    <a:ext cx="8" cy="5"/>
                  </a:xfrm>
                  <a:custGeom>
                    <a:rect l="l" t="t" r="r" b="b"/>
                    <a:pathLst>
                      <a:path w="20" h="15">
                        <a:moveTo>
                          <a:pt x="7" y="12"/>
                        </a:moveTo>
                        <a:cubicBezTo>
                          <a:pt x="0" y="1"/>
                          <a:pt x="6" y="0"/>
                          <a:pt x="17" y="2"/>
                        </a:cubicBezTo>
                        <a:cubicBezTo>
                          <a:pt x="20" y="10"/>
                          <a:pt x="18" y="15"/>
                          <a:pt x="9" y="12"/>
                        </a:cubicBezTo>
                        <a:cubicBezTo>
                          <a:pt x="4" y="4"/>
                          <a:pt x="4" y="4"/>
                          <a:pt x="7" y="1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23" name="Freeform 84"/>
                  <p:cNvSpPr/>
                  <p:nvPr/>
                </p:nvSpPr>
                <p:spPr bwMode="ltGray">
                  <a:xfrm>
                    <a:off x="4821" y="548"/>
                    <a:ext cx="8" cy="5"/>
                  </a:xfrm>
                  <a:custGeom>
                    <a:rect l="l" t="t" r="r" b="b"/>
                    <a:pathLst>
                      <a:path w="20" h="15">
                        <a:moveTo>
                          <a:pt x="7" y="12"/>
                        </a:moveTo>
                        <a:cubicBezTo>
                          <a:pt x="0" y="2"/>
                          <a:pt x="3" y="0"/>
                          <a:pt x="15" y="2"/>
                        </a:cubicBezTo>
                        <a:cubicBezTo>
                          <a:pt x="16" y="4"/>
                          <a:pt x="20" y="12"/>
                          <a:pt x="15" y="14"/>
                        </a:cubicBezTo>
                        <a:cubicBezTo>
                          <a:pt x="12" y="15"/>
                          <a:pt x="7" y="12"/>
                          <a:pt x="7" y="1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24" name="Freeform 85"/>
                  <p:cNvSpPr/>
                  <p:nvPr/>
                </p:nvSpPr>
                <p:spPr bwMode="ltGray">
                  <a:xfrm>
                    <a:off x="4741" y="535"/>
                    <a:ext cx="35" cy="28"/>
                  </a:xfrm>
                  <a:custGeom>
                    <a:rect l="l" t="t" r="r" b="b"/>
                    <a:pathLst>
                      <a:path w="80" h="80">
                        <a:moveTo>
                          <a:pt x="0" y="50"/>
                        </a:moveTo>
                        <a:cubicBezTo>
                          <a:pt x="1" y="47"/>
                          <a:pt x="12" y="25"/>
                          <a:pt x="14" y="24"/>
                        </a:cubicBezTo>
                        <a:cubicBezTo>
                          <a:pt x="17" y="22"/>
                          <a:pt x="26" y="20"/>
                          <a:pt x="26" y="20"/>
                        </a:cubicBezTo>
                        <a:cubicBezTo>
                          <a:pt x="34" y="23"/>
                          <a:pt x="40" y="21"/>
                          <a:pt x="48" y="18"/>
                        </a:cubicBezTo>
                        <a:cubicBezTo>
                          <a:pt x="52" y="12"/>
                          <a:pt x="54" y="6"/>
                          <a:pt x="58" y="0"/>
                        </a:cubicBezTo>
                        <a:cubicBezTo>
                          <a:pt x="70" y="4"/>
                          <a:pt x="76" y="28"/>
                          <a:pt x="80" y="40"/>
                        </a:cubicBezTo>
                        <a:cubicBezTo>
                          <a:pt x="75" y="54"/>
                          <a:pt x="80" y="50"/>
                          <a:pt x="70" y="56"/>
                        </a:cubicBezTo>
                        <a:cubicBezTo>
                          <a:pt x="61" y="53"/>
                          <a:pt x="59" y="54"/>
                          <a:pt x="54" y="62"/>
                        </a:cubicBezTo>
                        <a:cubicBezTo>
                          <a:pt x="57" y="71"/>
                          <a:pt x="56" y="75"/>
                          <a:pt x="48" y="80"/>
                        </a:cubicBezTo>
                        <a:cubicBezTo>
                          <a:pt x="40" y="77"/>
                          <a:pt x="39" y="72"/>
                          <a:pt x="32" y="68"/>
                        </a:cubicBezTo>
                        <a:cubicBezTo>
                          <a:pt x="26" y="59"/>
                          <a:pt x="30" y="57"/>
                          <a:pt x="38" y="52"/>
                        </a:cubicBezTo>
                        <a:cubicBezTo>
                          <a:pt x="41" y="42"/>
                          <a:pt x="39" y="34"/>
                          <a:pt x="30" y="28"/>
                        </a:cubicBezTo>
                        <a:cubicBezTo>
                          <a:pt x="20" y="31"/>
                          <a:pt x="30" y="40"/>
                          <a:pt x="20" y="48"/>
                        </a:cubicBezTo>
                        <a:cubicBezTo>
                          <a:pt x="16" y="51"/>
                          <a:pt x="8" y="56"/>
                          <a:pt x="8" y="56"/>
                        </a:cubicBezTo>
                        <a:cubicBezTo>
                          <a:pt x="2" y="50"/>
                          <a:pt x="5" y="50"/>
                          <a:pt x="0" y="50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25" name="Freeform 86"/>
                  <p:cNvSpPr/>
                  <p:nvPr/>
                </p:nvSpPr>
                <p:spPr bwMode="ltGray">
                  <a:xfrm>
                    <a:off x="4730" y="476"/>
                    <a:ext cx="41" cy="60"/>
                  </a:xfrm>
                  <a:custGeom>
                    <a:rect l="l" t="t" r="r" b="b"/>
                    <a:pathLst>
                      <a:path w="94" h="174">
                        <a:moveTo>
                          <a:pt x="14" y="96"/>
                        </a:moveTo>
                        <a:cubicBezTo>
                          <a:pt x="11" y="109"/>
                          <a:pt x="15" y="120"/>
                          <a:pt x="26" y="128"/>
                        </a:cubicBezTo>
                        <a:cubicBezTo>
                          <a:pt x="34" y="120"/>
                          <a:pt x="35" y="119"/>
                          <a:pt x="32" y="108"/>
                        </a:cubicBezTo>
                        <a:cubicBezTo>
                          <a:pt x="35" y="92"/>
                          <a:pt x="39" y="92"/>
                          <a:pt x="52" y="100"/>
                        </a:cubicBezTo>
                        <a:cubicBezTo>
                          <a:pt x="59" y="110"/>
                          <a:pt x="49" y="114"/>
                          <a:pt x="46" y="124"/>
                        </a:cubicBezTo>
                        <a:cubicBezTo>
                          <a:pt x="50" y="137"/>
                          <a:pt x="57" y="129"/>
                          <a:pt x="66" y="126"/>
                        </a:cubicBezTo>
                        <a:cubicBezTo>
                          <a:pt x="77" y="129"/>
                          <a:pt x="79" y="131"/>
                          <a:pt x="76" y="142"/>
                        </a:cubicBezTo>
                        <a:cubicBezTo>
                          <a:pt x="67" y="139"/>
                          <a:pt x="65" y="141"/>
                          <a:pt x="58" y="148"/>
                        </a:cubicBezTo>
                        <a:cubicBezTo>
                          <a:pt x="60" y="160"/>
                          <a:pt x="62" y="170"/>
                          <a:pt x="74" y="174"/>
                        </a:cubicBezTo>
                        <a:cubicBezTo>
                          <a:pt x="77" y="165"/>
                          <a:pt x="74" y="157"/>
                          <a:pt x="84" y="154"/>
                        </a:cubicBezTo>
                        <a:cubicBezTo>
                          <a:pt x="91" y="143"/>
                          <a:pt x="94" y="122"/>
                          <a:pt x="82" y="112"/>
                        </a:cubicBezTo>
                        <a:cubicBezTo>
                          <a:pt x="77" y="108"/>
                          <a:pt x="66" y="108"/>
                          <a:pt x="60" y="106"/>
                        </a:cubicBezTo>
                        <a:cubicBezTo>
                          <a:pt x="65" y="92"/>
                          <a:pt x="66" y="87"/>
                          <a:pt x="50" y="82"/>
                        </a:cubicBezTo>
                        <a:cubicBezTo>
                          <a:pt x="48" y="82"/>
                          <a:pt x="37" y="86"/>
                          <a:pt x="34" y="82"/>
                        </a:cubicBezTo>
                        <a:cubicBezTo>
                          <a:pt x="32" y="79"/>
                          <a:pt x="30" y="70"/>
                          <a:pt x="30" y="70"/>
                        </a:cubicBezTo>
                        <a:cubicBezTo>
                          <a:pt x="32" y="54"/>
                          <a:pt x="32" y="52"/>
                          <a:pt x="42" y="42"/>
                        </a:cubicBezTo>
                        <a:cubicBezTo>
                          <a:pt x="41" y="30"/>
                          <a:pt x="45" y="5"/>
                          <a:pt x="30" y="0"/>
                        </a:cubicBezTo>
                        <a:cubicBezTo>
                          <a:pt x="14" y="4"/>
                          <a:pt x="16" y="4"/>
                          <a:pt x="18" y="22"/>
                        </a:cubicBezTo>
                        <a:cubicBezTo>
                          <a:pt x="16" y="39"/>
                          <a:pt x="15" y="35"/>
                          <a:pt x="4" y="46"/>
                        </a:cubicBezTo>
                        <a:cubicBezTo>
                          <a:pt x="0" y="59"/>
                          <a:pt x="5" y="67"/>
                          <a:pt x="14" y="76"/>
                        </a:cubicBezTo>
                        <a:cubicBezTo>
                          <a:pt x="15" y="80"/>
                          <a:pt x="17" y="93"/>
                          <a:pt x="14" y="9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26" name="Freeform 87"/>
                  <p:cNvSpPr/>
                  <p:nvPr/>
                </p:nvSpPr>
                <p:spPr bwMode="ltGray">
                  <a:xfrm>
                    <a:off x="4740" y="519"/>
                    <a:ext cx="14" cy="18"/>
                  </a:xfrm>
                  <a:custGeom>
                    <a:rect l="l" t="t" r="r" b="b"/>
                    <a:pathLst>
                      <a:path w="32" h="50">
                        <a:moveTo>
                          <a:pt x="6" y="24"/>
                        </a:moveTo>
                        <a:cubicBezTo>
                          <a:pt x="0" y="15"/>
                          <a:pt x="3" y="6"/>
                          <a:pt x="12" y="0"/>
                        </a:cubicBezTo>
                        <a:cubicBezTo>
                          <a:pt x="23" y="3"/>
                          <a:pt x="23" y="5"/>
                          <a:pt x="20" y="16"/>
                        </a:cubicBezTo>
                        <a:cubicBezTo>
                          <a:pt x="21" y="19"/>
                          <a:pt x="20" y="22"/>
                          <a:pt x="22" y="24"/>
                        </a:cubicBezTo>
                        <a:cubicBezTo>
                          <a:pt x="23" y="26"/>
                          <a:pt x="27" y="24"/>
                          <a:pt x="28" y="26"/>
                        </a:cubicBezTo>
                        <a:cubicBezTo>
                          <a:pt x="30" y="29"/>
                          <a:pt x="32" y="38"/>
                          <a:pt x="32" y="38"/>
                        </a:cubicBezTo>
                        <a:cubicBezTo>
                          <a:pt x="29" y="46"/>
                          <a:pt x="26" y="47"/>
                          <a:pt x="18" y="50"/>
                        </a:cubicBezTo>
                        <a:cubicBezTo>
                          <a:pt x="12" y="41"/>
                          <a:pt x="18" y="24"/>
                          <a:pt x="6" y="2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27" name="Freeform 88"/>
                  <p:cNvSpPr/>
                  <p:nvPr/>
                </p:nvSpPr>
                <p:spPr bwMode="ltGray">
                  <a:xfrm>
                    <a:off x="4711" y="523"/>
                    <a:ext cx="20" cy="18"/>
                  </a:xfrm>
                  <a:custGeom>
                    <a:rect l="l" t="t" r="r" b="b"/>
                    <a:pathLst>
                      <a:path w="43" h="50">
                        <a:moveTo>
                          <a:pt x="0" y="44"/>
                        </a:moveTo>
                        <a:cubicBezTo>
                          <a:pt x="6" y="38"/>
                          <a:pt x="18" y="29"/>
                          <a:pt x="22" y="20"/>
                        </a:cubicBezTo>
                        <a:cubicBezTo>
                          <a:pt x="27" y="10"/>
                          <a:pt x="25" y="4"/>
                          <a:pt x="36" y="0"/>
                        </a:cubicBezTo>
                        <a:cubicBezTo>
                          <a:pt x="43" y="11"/>
                          <a:pt x="36" y="24"/>
                          <a:pt x="24" y="28"/>
                        </a:cubicBezTo>
                        <a:cubicBezTo>
                          <a:pt x="21" y="38"/>
                          <a:pt x="12" y="47"/>
                          <a:pt x="2" y="50"/>
                        </a:cubicBezTo>
                        <a:cubicBezTo>
                          <a:pt x="1" y="48"/>
                          <a:pt x="0" y="44"/>
                          <a:pt x="0" y="4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28" name="Freeform 89"/>
                  <p:cNvSpPr/>
                  <p:nvPr/>
                </p:nvSpPr>
                <p:spPr bwMode="ltGray">
                  <a:xfrm>
                    <a:off x="4933" y="279"/>
                    <a:ext cx="19" cy="10"/>
                  </a:xfrm>
                  <a:custGeom>
                    <a:rect l="l" t="t" r="r" b="b"/>
                    <a:pathLst>
                      <a:path w="41" h="28">
                        <a:moveTo>
                          <a:pt x="0" y="25"/>
                        </a:moveTo>
                        <a:cubicBezTo>
                          <a:pt x="10" y="11"/>
                          <a:pt x="41" y="0"/>
                          <a:pt x="12" y="29"/>
                        </a:cubicBezTo>
                        <a:cubicBezTo>
                          <a:pt x="8" y="28"/>
                          <a:pt x="0" y="25"/>
                          <a:pt x="0" y="25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29" name="Freeform 90"/>
                  <p:cNvSpPr/>
                  <p:nvPr/>
                </p:nvSpPr>
                <p:spPr bwMode="ltGray">
                  <a:xfrm>
                    <a:off x="4427" y="249"/>
                    <a:ext cx="451" cy="157"/>
                  </a:xfrm>
                  <a:custGeom>
                    <a:rect l="l" t="t" r="r" b="b"/>
                    <a:pathLst>
                      <a:path w="438" h="152">
                        <a:moveTo>
                          <a:pt x="73" y="1"/>
                        </a:moveTo>
                        <a:lnTo>
                          <a:pt x="438" y="0"/>
                        </a:lnTo>
                        <a:cubicBezTo>
                          <a:pt x="432" y="15"/>
                          <a:pt x="429" y="42"/>
                          <a:pt x="416" y="54"/>
                        </a:cubicBezTo>
                        <a:cubicBezTo>
                          <a:pt x="410" y="60"/>
                          <a:pt x="405" y="63"/>
                          <a:pt x="397" y="68"/>
                        </a:cubicBezTo>
                        <a:cubicBezTo>
                          <a:pt x="396" y="69"/>
                          <a:pt x="392" y="70"/>
                          <a:pt x="392" y="70"/>
                        </a:cubicBezTo>
                        <a:cubicBezTo>
                          <a:pt x="377" y="63"/>
                          <a:pt x="385" y="68"/>
                          <a:pt x="375" y="73"/>
                        </a:cubicBezTo>
                        <a:cubicBezTo>
                          <a:pt x="371" y="82"/>
                          <a:pt x="371" y="83"/>
                          <a:pt x="361" y="88"/>
                        </a:cubicBezTo>
                        <a:cubicBezTo>
                          <a:pt x="359" y="92"/>
                          <a:pt x="364" y="93"/>
                          <a:pt x="362" y="99"/>
                        </a:cubicBezTo>
                        <a:cubicBezTo>
                          <a:pt x="363" y="102"/>
                          <a:pt x="364" y="105"/>
                          <a:pt x="364" y="107"/>
                        </a:cubicBezTo>
                        <a:cubicBezTo>
                          <a:pt x="365" y="109"/>
                          <a:pt x="366" y="111"/>
                          <a:pt x="366" y="113"/>
                        </a:cubicBezTo>
                        <a:cubicBezTo>
                          <a:pt x="365" y="115"/>
                          <a:pt x="364" y="120"/>
                          <a:pt x="362" y="122"/>
                        </a:cubicBezTo>
                        <a:cubicBezTo>
                          <a:pt x="359" y="123"/>
                          <a:pt x="354" y="119"/>
                          <a:pt x="351" y="120"/>
                        </a:cubicBezTo>
                        <a:cubicBezTo>
                          <a:pt x="347" y="129"/>
                          <a:pt x="352" y="127"/>
                          <a:pt x="342" y="129"/>
                        </a:cubicBezTo>
                        <a:cubicBezTo>
                          <a:pt x="340" y="123"/>
                          <a:pt x="345" y="111"/>
                          <a:pt x="347" y="105"/>
                        </a:cubicBezTo>
                        <a:cubicBezTo>
                          <a:pt x="347" y="100"/>
                          <a:pt x="338" y="102"/>
                          <a:pt x="338" y="100"/>
                        </a:cubicBezTo>
                        <a:cubicBezTo>
                          <a:pt x="338" y="98"/>
                          <a:pt x="344" y="95"/>
                          <a:pt x="344" y="93"/>
                        </a:cubicBezTo>
                        <a:cubicBezTo>
                          <a:pt x="344" y="92"/>
                          <a:pt x="344" y="89"/>
                          <a:pt x="342" y="89"/>
                        </a:cubicBezTo>
                        <a:cubicBezTo>
                          <a:pt x="339" y="89"/>
                          <a:pt x="324" y="94"/>
                          <a:pt x="320" y="94"/>
                        </a:cubicBezTo>
                        <a:cubicBezTo>
                          <a:pt x="317" y="86"/>
                          <a:pt x="328" y="88"/>
                          <a:pt x="317" y="85"/>
                        </a:cubicBezTo>
                        <a:cubicBezTo>
                          <a:pt x="311" y="91"/>
                          <a:pt x="306" y="93"/>
                          <a:pt x="297" y="94"/>
                        </a:cubicBezTo>
                        <a:cubicBezTo>
                          <a:pt x="300" y="104"/>
                          <a:pt x="307" y="101"/>
                          <a:pt x="320" y="103"/>
                        </a:cubicBezTo>
                        <a:cubicBezTo>
                          <a:pt x="318" y="109"/>
                          <a:pt x="311" y="111"/>
                          <a:pt x="305" y="117"/>
                        </a:cubicBezTo>
                        <a:lnTo>
                          <a:pt x="311" y="126"/>
                        </a:lnTo>
                        <a:lnTo>
                          <a:pt x="315" y="138"/>
                        </a:lnTo>
                        <a:lnTo>
                          <a:pt x="309" y="139"/>
                        </a:lnTo>
                        <a:lnTo>
                          <a:pt x="314" y="144"/>
                        </a:lnTo>
                        <a:lnTo>
                          <a:pt x="307" y="152"/>
                        </a:lnTo>
                        <a:lnTo>
                          <a:pt x="0" y="149"/>
                        </a:lnTo>
                        <a:lnTo>
                          <a:pt x="73" y="1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30" name="Freeform 91"/>
                  <p:cNvSpPr/>
                  <p:nvPr/>
                </p:nvSpPr>
                <p:spPr bwMode="ltGray">
                  <a:xfrm>
                    <a:off x="4878" y="243"/>
                    <a:ext cx="21" cy="57"/>
                  </a:xfrm>
                  <a:custGeom>
                    <a:rect l="l" t="t" r="r" b="b"/>
                    <a:pathLst>
                      <a:path w="47" h="165">
                        <a:moveTo>
                          <a:pt x="5" y="156"/>
                        </a:moveTo>
                        <a:cubicBezTo>
                          <a:pt x="0" y="141"/>
                          <a:pt x="1" y="118"/>
                          <a:pt x="15" y="108"/>
                        </a:cubicBezTo>
                        <a:cubicBezTo>
                          <a:pt x="16" y="95"/>
                          <a:pt x="17" y="81"/>
                          <a:pt x="17" y="68"/>
                        </a:cubicBezTo>
                        <a:cubicBezTo>
                          <a:pt x="17" y="58"/>
                          <a:pt x="11" y="40"/>
                          <a:pt x="11" y="40"/>
                        </a:cubicBezTo>
                        <a:cubicBezTo>
                          <a:pt x="14" y="20"/>
                          <a:pt x="11" y="29"/>
                          <a:pt x="17" y="12"/>
                        </a:cubicBezTo>
                        <a:cubicBezTo>
                          <a:pt x="18" y="8"/>
                          <a:pt x="21" y="0"/>
                          <a:pt x="21" y="0"/>
                        </a:cubicBezTo>
                        <a:cubicBezTo>
                          <a:pt x="38" y="6"/>
                          <a:pt x="33" y="7"/>
                          <a:pt x="31" y="30"/>
                        </a:cubicBezTo>
                        <a:cubicBezTo>
                          <a:pt x="38" y="52"/>
                          <a:pt x="40" y="76"/>
                          <a:pt x="47" y="98"/>
                        </a:cubicBezTo>
                        <a:cubicBezTo>
                          <a:pt x="44" y="116"/>
                          <a:pt x="45" y="113"/>
                          <a:pt x="31" y="108"/>
                        </a:cubicBezTo>
                        <a:cubicBezTo>
                          <a:pt x="25" y="118"/>
                          <a:pt x="28" y="112"/>
                          <a:pt x="23" y="126"/>
                        </a:cubicBezTo>
                        <a:cubicBezTo>
                          <a:pt x="22" y="128"/>
                          <a:pt x="21" y="132"/>
                          <a:pt x="21" y="132"/>
                        </a:cubicBezTo>
                        <a:cubicBezTo>
                          <a:pt x="23" y="133"/>
                          <a:pt x="26" y="132"/>
                          <a:pt x="27" y="134"/>
                        </a:cubicBezTo>
                        <a:cubicBezTo>
                          <a:pt x="29" y="137"/>
                          <a:pt x="31" y="146"/>
                          <a:pt x="31" y="146"/>
                        </a:cubicBezTo>
                        <a:cubicBezTo>
                          <a:pt x="27" y="165"/>
                          <a:pt x="23" y="155"/>
                          <a:pt x="13" y="148"/>
                        </a:cubicBezTo>
                        <a:cubicBezTo>
                          <a:pt x="11" y="152"/>
                          <a:pt x="11" y="160"/>
                          <a:pt x="7" y="160"/>
                        </a:cubicBezTo>
                        <a:cubicBezTo>
                          <a:pt x="5" y="160"/>
                          <a:pt x="4" y="156"/>
                          <a:pt x="3" y="154"/>
                        </a:cubicBezTo>
                        <a:cubicBezTo>
                          <a:pt x="3" y="153"/>
                          <a:pt x="4" y="155"/>
                          <a:pt x="5" y="15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31" name="Freeform 92"/>
                  <p:cNvSpPr/>
                  <p:nvPr/>
                </p:nvSpPr>
                <p:spPr bwMode="ltGray">
                  <a:xfrm>
                    <a:off x="4866" y="292"/>
                    <a:ext cx="61" cy="35"/>
                  </a:xfrm>
                  <a:custGeom>
                    <a:rect l="l" t="t" r="r" b="b"/>
                    <a:pathLst>
                      <a:path w="138" h="103">
                        <a:moveTo>
                          <a:pt x="26" y="61"/>
                        </a:moveTo>
                        <a:cubicBezTo>
                          <a:pt x="29" y="53"/>
                          <a:pt x="33" y="51"/>
                          <a:pt x="30" y="43"/>
                        </a:cubicBezTo>
                        <a:cubicBezTo>
                          <a:pt x="33" y="27"/>
                          <a:pt x="37" y="24"/>
                          <a:pt x="50" y="33"/>
                        </a:cubicBezTo>
                        <a:cubicBezTo>
                          <a:pt x="51" y="37"/>
                          <a:pt x="53" y="41"/>
                          <a:pt x="54" y="45"/>
                        </a:cubicBezTo>
                        <a:cubicBezTo>
                          <a:pt x="55" y="49"/>
                          <a:pt x="66" y="49"/>
                          <a:pt x="66" y="49"/>
                        </a:cubicBezTo>
                        <a:cubicBezTo>
                          <a:pt x="75" y="43"/>
                          <a:pt x="77" y="45"/>
                          <a:pt x="80" y="55"/>
                        </a:cubicBezTo>
                        <a:cubicBezTo>
                          <a:pt x="92" y="47"/>
                          <a:pt x="101" y="37"/>
                          <a:pt x="116" y="33"/>
                        </a:cubicBezTo>
                        <a:cubicBezTo>
                          <a:pt x="125" y="19"/>
                          <a:pt x="120" y="24"/>
                          <a:pt x="130" y="17"/>
                        </a:cubicBezTo>
                        <a:cubicBezTo>
                          <a:pt x="134" y="11"/>
                          <a:pt x="134" y="0"/>
                          <a:pt x="138" y="11"/>
                        </a:cubicBezTo>
                        <a:cubicBezTo>
                          <a:pt x="135" y="31"/>
                          <a:pt x="126" y="45"/>
                          <a:pt x="106" y="49"/>
                        </a:cubicBezTo>
                        <a:cubicBezTo>
                          <a:pt x="97" y="55"/>
                          <a:pt x="93" y="61"/>
                          <a:pt x="84" y="67"/>
                        </a:cubicBezTo>
                        <a:cubicBezTo>
                          <a:pt x="80" y="79"/>
                          <a:pt x="79" y="79"/>
                          <a:pt x="66" y="81"/>
                        </a:cubicBezTo>
                        <a:cubicBezTo>
                          <a:pt x="60" y="90"/>
                          <a:pt x="57" y="97"/>
                          <a:pt x="48" y="103"/>
                        </a:cubicBezTo>
                        <a:cubicBezTo>
                          <a:pt x="42" y="94"/>
                          <a:pt x="37" y="93"/>
                          <a:pt x="26" y="89"/>
                        </a:cubicBezTo>
                        <a:cubicBezTo>
                          <a:pt x="24" y="88"/>
                          <a:pt x="20" y="87"/>
                          <a:pt x="20" y="87"/>
                        </a:cubicBezTo>
                        <a:cubicBezTo>
                          <a:pt x="10" y="90"/>
                          <a:pt x="14" y="94"/>
                          <a:pt x="22" y="97"/>
                        </a:cubicBezTo>
                        <a:cubicBezTo>
                          <a:pt x="14" y="103"/>
                          <a:pt x="9" y="100"/>
                          <a:pt x="0" y="97"/>
                        </a:cubicBezTo>
                        <a:cubicBezTo>
                          <a:pt x="2" y="87"/>
                          <a:pt x="1" y="82"/>
                          <a:pt x="10" y="79"/>
                        </a:cubicBezTo>
                        <a:cubicBezTo>
                          <a:pt x="15" y="63"/>
                          <a:pt x="14" y="69"/>
                          <a:pt x="26" y="6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32" name="Freeform 93"/>
                  <p:cNvSpPr/>
                  <p:nvPr/>
                </p:nvSpPr>
                <p:spPr bwMode="ltGray">
                  <a:xfrm>
                    <a:off x="4801" y="324"/>
                    <a:ext cx="82" cy="74"/>
                  </a:xfrm>
                  <a:custGeom>
                    <a:rect l="l" t="t" r="r" b="b"/>
                    <a:pathLst>
                      <a:path w="188" h="214">
                        <a:moveTo>
                          <a:pt x="158" y="24"/>
                        </a:moveTo>
                        <a:cubicBezTo>
                          <a:pt x="156" y="18"/>
                          <a:pt x="160" y="6"/>
                          <a:pt x="160" y="6"/>
                        </a:cubicBezTo>
                        <a:cubicBezTo>
                          <a:pt x="167" y="16"/>
                          <a:pt x="167" y="8"/>
                          <a:pt x="170" y="0"/>
                        </a:cubicBezTo>
                        <a:cubicBezTo>
                          <a:pt x="181" y="4"/>
                          <a:pt x="179" y="14"/>
                          <a:pt x="182" y="24"/>
                        </a:cubicBezTo>
                        <a:cubicBezTo>
                          <a:pt x="184" y="30"/>
                          <a:pt x="188" y="42"/>
                          <a:pt x="188" y="42"/>
                        </a:cubicBezTo>
                        <a:cubicBezTo>
                          <a:pt x="183" y="56"/>
                          <a:pt x="188" y="52"/>
                          <a:pt x="178" y="58"/>
                        </a:cubicBezTo>
                        <a:cubicBezTo>
                          <a:pt x="174" y="63"/>
                          <a:pt x="170" y="76"/>
                          <a:pt x="170" y="76"/>
                        </a:cubicBezTo>
                        <a:cubicBezTo>
                          <a:pt x="169" y="100"/>
                          <a:pt x="173" y="110"/>
                          <a:pt x="162" y="126"/>
                        </a:cubicBezTo>
                        <a:cubicBezTo>
                          <a:pt x="150" y="118"/>
                          <a:pt x="155" y="132"/>
                          <a:pt x="144" y="136"/>
                        </a:cubicBezTo>
                        <a:cubicBezTo>
                          <a:pt x="135" y="134"/>
                          <a:pt x="129" y="135"/>
                          <a:pt x="120" y="138"/>
                        </a:cubicBezTo>
                        <a:cubicBezTo>
                          <a:pt x="114" y="129"/>
                          <a:pt x="122" y="127"/>
                          <a:pt x="112" y="124"/>
                        </a:cubicBezTo>
                        <a:cubicBezTo>
                          <a:pt x="108" y="130"/>
                          <a:pt x="108" y="142"/>
                          <a:pt x="102" y="146"/>
                        </a:cubicBezTo>
                        <a:cubicBezTo>
                          <a:pt x="98" y="148"/>
                          <a:pt x="90" y="150"/>
                          <a:pt x="90" y="150"/>
                        </a:cubicBezTo>
                        <a:cubicBezTo>
                          <a:pt x="87" y="141"/>
                          <a:pt x="89" y="135"/>
                          <a:pt x="80" y="132"/>
                        </a:cubicBezTo>
                        <a:cubicBezTo>
                          <a:pt x="68" y="134"/>
                          <a:pt x="65" y="134"/>
                          <a:pt x="58" y="144"/>
                        </a:cubicBezTo>
                        <a:cubicBezTo>
                          <a:pt x="66" y="150"/>
                          <a:pt x="68" y="147"/>
                          <a:pt x="76" y="142"/>
                        </a:cubicBezTo>
                        <a:cubicBezTo>
                          <a:pt x="81" y="146"/>
                          <a:pt x="85" y="155"/>
                          <a:pt x="78" y="160"/>
                        </a:cubicBezTo>
                        <a:cubicBezTo>
                          <a:pt x="75" y="162"/>
                          <a:pt x="62" y="165"/>
                          <a:pt x="58" y="166"/>
                        </a:cubicBezTo>
                        <a:cubicBezTo>
                          <a:pt x="48" y="173"/>
                          <a:pt x="44" y="173"/>
                          <a:pt x="34" y="166"/>
                        </a:cubicBezTo>
                        <a:cubicBezTo>
                          <a:pt x="35" y="162"/>
                          <a:pt x="34" y="158"/>
                          <a:pt x="36" y="154"/>
                        </a:cubicBezTo>
                        <a:cubicBezTo>
                          <a:pt x="38" y="150"/>
                          <a:pt x="55" y="146"/>
                          <a:pt x="46" y="144"/>
                        </a:cubicBezTo>
                        <a:cubicBezTo>
                          <a:pt x="42" y="143"/>
                          <a:pt x="34" y="148"/>
                          <a:pt x="34" y="148"/>
                        </a:cubicBezTo>
                        <a:cubicBezTo>
                          <a:pt x="32" y="155"/>
                          <a:pt x="28" y="159"/>
                          <a:pt x="26" y="166"/>
                        </a:cubicBezTo>
                        <a:cubicBezTo>
                          <a:pt x="36" y="182"/>
                          <a:pt x="36" y="173"/>
                          <a:pt x="30" y="190"/>
                        </a:cubicBezTo>
                        <a:cubicBezTo>
                          <a:pt x="28" y="196"/>
                          <a:pt x="14" y="200"/>
                          <a:pt x="14" y="200"/>
                        </a:cubicBezTo>
                        <a:cubicBezTo>
                          <a:pt x="5" y="214"/>
                          <a:pt x="11" y="210"/>
                          <a:pt x="0" y="214"/>
                        </a:cubicBezTo>
                        <a:cubicBezTo>
                          <a:pt x="2" y="202"/>
                          <a:pt x="5" y="198"/>
                          <a:pt x="8" y="188"/>
                        </a:cubicBezTo>
                        <a:cubicBezTo>
                          <a:pt x="6" y="178"/>
                          <a:pt x="3" y="173"/>
                          <a:pt x="0" y="164"/>
                        </a:cubicBezTo>
                        <a:cubicBezTo>
                          <a:pt x="3" y="156"/>
                          <a:pt x="7" y="157"/>
                          <a:pt x="14" y="152"/>
                        </a:cubicBezTo>
                        <a:cubicBezTo>
                          <a:pt x="18" y="141"/>
                          <a:pt x="23" y="140"/>
                          <a:pt x="32" y="134"/>
                        </a:cubicBezTo>
                        <a:cubicBezTo>
                          <a:pt x="37" y="127"/>
                          <a:pt x="37" y="123"/>
                          <a:pt x="44" y="118"/>
                        </a:cubicBezTo>
                        <a:cubicBezTo>
                          <a:pt x="64" y="121"/>
                          <a:pt x="55" y="122"/>
                          <a:pt x="72" y="116"/>
                        </a:cubicBezTo>
                        <a:cubicBezTo>
                          <a:pt x="76" y="115"/>
                          <a:pt x="84" y="112"/>
                          <a:pt x="84" y="112"/>
                        </a:cubicBezTo>
                        <a:cubicBezTo>
                          <a:pt x="105" y="119"/>
                          <a:pt x="97" y="84"/>
                          <a:pt x="114" y="78"/>
                        </a:cubicBezTo>
                        <a:cubicBezTo>
                          <a:pt x="117" y="87"/>
                          <a:pt x="110" y="89"/>
                          <a:pt x="120" y="92"/>
                        </a:cubicBezTo>
                        <a:cubicBezTo>
                          <a:pt x="125" y="85"/>
                          <a:pt x="125" y="81"/>
                          <a:pt x="132" y="76"/>
                        </a:cubicBezTo>
                        <a:cubicBezTo>
                          <a:pt x="138" y="68"/>
                          <a:pt x="146" y="65"/>
                          <a:pt x="150" y="54"/>
                        </a:cubicBezTo>
                        <a:cubicBezTo>
                          <a:pt x="151" y="50"/>
                          <a:pt x="154" y="42"/>
                          <a:pt x="154" y="42"/>
                        </a:cubicBezTo>
                        <a:cubicBezTo>
                          <a:pt x="152" y="41"/>
                          <a:pt x="148" y="40"/>
                          <a:pt x="148" y="38"/>
                        </a:cubicBezTo>
                        <a:cubicBezTo>
                          <a:pt x="148" y="36"/>
                          <a:pt x="161" y="33"/>
                          <a:pt x="152" y="32"/>
                        </a:cubicBezTo>
                        <a:lnTo>
                          <a:pt x="158" y="24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33" name="Freeform 94"/>
                  <p:cNvSpPr/>
                  <p:nvPr/>
                </p:nvSpPr>
                <p:spPr bwMode="ltGray">
                  <a:xfrm>
                    <a:off x="4855" y="346"/>
                    <a:ext cx="6" cy="4"/>
                  </a:xfrm>
                  <a:custGeom>
                    <a:rect l="l" t="t" r="r" b="b"/>
                    <a:pathLst>
                      <a:path w="13" h="13">
                        <a:moveTo>
                          <a:pt x="0" y="9"/>
                        </a:moveTo>
                        <a:cubicBezTo>
                          <a:pt x="6" y="0"/>
                          <a:pt x="13" y="7"/>
                          <a:pt x="4" y="13"/>
                        </a:cubicBezTo>
                        <a:cubicBezTo>
                          <a:pt x="0" y="6"/>
                          <a:pt x="0" y="5"/>
                          <a:pt x="0" y="9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34" name="Freeform 95"/>
                  <p:cNvSpPr/>
                  <p:nvPr/>
                </p:nvSpPr>
                <p:spPr bwMode="ltGray">
                  <a:xfrm>
                    <a:off x="4394" y="397"/>
                    <a:ext cx="357" cy="195"/>
                  </a:xfrm>
                  <a:custGeom>
                    <a:rect l="l" t="t" r="r" b="b"/>
                    <a:pathLst>
                      <a:path w="812" h="564">
                        <a:moveTo>
                          <a:pt x="798" y="6"/>
                        </a:moveTo>
                        <a:cubicBezTo>
                          <a:pt x="801" y="15"/>
                          <a:pt x="809" y="16"/>
                          <a:pt x="812" y="26"/>
                        </a:cubicBezTo>
                        <a:cubicBezTo>
                          <a:pt x="809" y="36"/>
                          <a:pt x="801" y="41"/>
                          <a:pt x="796" y="50"/>
                        </a:cubicBezTo>
                        <a:cubicBezTo>
                          <a:pt x="791" y="61"/>
                          <a:pt x="788" y="71"/>
                          <a:pt x="778" y="78"/>
                        </a:cubicBezTo>
                        <a:cubicBezTo>
                          <a:pt x="773" y="85"/>
                          <a:pt x="771" y="88"/>
                          <a:pt x="774" y="96"/>
                        </a:cubicBezTo>
                        <a:cubicBezTo>
                          <a:pt x="767" y="107"/>
                          <a:pt x="758" y="114"/>
                          <a:pt x="748" y="122"/>
                        </a:cubicBezTo>
                        <a:cubicBezTo>
                          <a:pt x="744" y="125"/>
                          <a:pt x="736" y="130"/>
                          <a:pt x="736" y="130"/>
                        </a:cubicBezTo>
                        <a:cubicBezTo>
                          <a:pt x="740" y="141"/>
                          <a:pt x="731" y="140"/>
                          <a:pt x="722" y="142"/>
                        </a:cubicBezTo>
                        <a:cubicBezTo>
                          <a:pt x="716" y="148"/>
                          <a:pt x="712" y="151"/>
                          <a:pt x="704" y="154"/>
                        </a:cubicBezTo>
                        <a:cubicBezTo>
                          <a:pt x="686" y="150"/>
                          <a:pt x="650" y="169"/>
                          <a:pt x="634" y="180"/>
                        </a:cubicBezTo>
                        <a:cubicBezTo>
                          <a:pt x="636" y="189"/>
                          <a:pt x="631" y="193"/>
                          <a:pt x="640" y="196"/>
                        </a:cubicBezTo>
                        <a:cubicBezTo>
                          <a:pt x="643" y="205"/>
                          <a:pt x="640" y="207"/>
                          <a:pt x="632" y="210"/>
                        </a:cubicBezTo>
                        <a:cubicBezTo>
                          <a:pt x="626" y="219"/>
                          <a:pt x="623" y="226"/>
                          <a:pt x="614" y="232"/>
                        </a:cubicBezTo>
                        <a:cubicBezTo>
                          <a:pt x="611" y="231"/>
                          <a:pt x="606" y="233"/>
                          <a:pt x="604" y="230"/>
                        </a:cubicBezTo>
                        <a:cubicBezTo>
                          <a:pt x="599" y="220"/>
                          <a:pt x="610" y="199"/>
                          <a:pt x="620" y="196"/>
                        </a:cubicBezTo>
                        <a:cubicBezTo>
                          <a:pt x="623" y="187"/>
                          <a:pt x="617" y="187"/>
                          <a:pt x="620" y="178"/>
                        </a:cubicBezTo>
                        <a:cubicBezTo>
                          <a:pt x="617" y="164"/>
                          <a:pt x="609" y="168"/>
                          <a:pt x="598" y="172"/>
                        </a:cubicBezTo>
                        <a:cubicBezTo>
                          <a:pt x="592" y="180"/>
                          <a:pt x="585" y="185"/>
                          <a:pt x="576" y="188"/>
                        </a:cubicBezTo>
                        <a:cubicBezTo>
                          <a:pt x="572" y="194"/>
                          <a:pt x="568" y="200"/>
                          <a:pt x="564" y="206"/>
                        </a:cubicBezTo>
                        <a:cubicBezTo>
                          <a:pt x="561" y="210"/>
                          <a:pt x="556" y="218"/>
                          <a:pt x="556" y="218"/>
                        </a:cubicBezTo>
                        <a:cubicBezTo>
                          <a:pt x="558" y="234"/>
                          <a:pt x="559" y="243"/>
                          <a:pt x="572" y="252"/>
                        </a:cubicBezTo>
                        <a:cubicBezTo>
                          <a:pt x="579" y="262"/>
                          <a:pt x="586" y="273"/>
                          <a:pt x="596" y="280"/>
                        </a:cubicBezTo>
                        <a:cubicBezTo>
                          <a:pt x="598" y="286"/>
                          <a:pt x="602" y="298"/>
                          <a:pt x="602" y="298"/>
                        </a:cubicBezTo>
                        <a:cubicBezTo>
                          <a:pt x="601" y="308"/>
                          <a:pt x="599" y="361"/>
                          <a:pt x="594" y="368"/>
                        </a:cubicBezTo>
                        <a:cubicBezTo>
                          <a:pt x="590" y="374"/>
                          <a:pt x="576" y="378"/>
                          <a:pt x="570" y="382"/>
                        </a:cubicBezTo>
                        <a:cubicBezTo>
                          <a:pt x="563" y="393"/>
                          <a:pt x="550" y="396"/>
                          <a:pt x="542" y="406"/>
                        </a:cubicBezTo>
                        <a:cubicBezTo>
                          <a:pt x="536" y="413"/>
                          <a:pt x="539" y="417"/>
                          <a:pt x="530" y="420"/>
                        </a:cubicBezTo>
                        <a:cubicBezTo>
                          <a:pt x="526" y="408"/>
                          <a:pt x="538" y="391"/>
                          <a:pt x="522" y="386"/>
                        </a:cubicBezTo>
                        <a:cubicBezTo>
                          <a:pt x="516" y="377"/>
                          <a:pt x="510" y="364"/>
                          <a:pt x="502" y="356"/>
                        </a:cubicBezTo>
                        <a:cubicBezTo>
                          <a:pt x="497" y="341"/>
                          <a:pt x="505" y="360"/>
                          <a:pt x="482" y="348"/>
                        </a:cubicBezTo>
                        <a:cubicBezTo>
                          <a:pt x="478" y="346"/>
                          <a:pt x="478" y="339"/>
                          <a:pt x="474" y="336"/>
                        </a:cubicBezTo>
                        <a:cubicBezTo>
                          <a:pt x="470" y="323"/>
                          <a:pt x="466" y="342"/>
                          <a:pt x="462" y="348"/>
                        </a:cubicBezTo>
                        <a:cubicBezTo>
                          <a:pt x="460" y="358"/>
                          <a:pt x="456" y="363"/>
                          <a:pt x="454" y="374"/>
                        </a:cubicBezTo>
                        <a:cubicBezTo>
                          <a:pt x="457" y="383"/>
                          <a:pt x="455" y="387"/>
                          <a:pt x="450" y="394"/>
                        </a:cubicBezTo>
                        <a:cubicBezTo>
                          <a:pt x="454" y="399"/>
                          <a:pt x="464" y="411"/>
                          <a:pt x="466" y="418"/>
                        </a:cubicBezTo>
                        <a:cubicBezTo>
                          <a:pt x="474" y="443"/>
                          <a:pt x="472" y="458"/>
                          <a:pt x="500" y="464"/>
                        </a:cubicBezTo>
                        <a:cubicBezTo>
                          <a:pt x="507" y="469"/>
                          <a:pt x="510" y="474"/>
                          <a:pt x="516" y="480"/>
                        </a:cubicBezTo>
                        <a:cubicBezTo>
                          <a:pt x="511" y="494"/>
                          <a:pt x="513" y="509"/>
                          <a:pt x="510" y="524"/>
                        </a:cubicBezTo>
                        <a:cubicBezTo>
                          <a:pt x="512" y="537"/>
                          <a:pt x="511" y="541"/>
                          <a:pt x="522" y="548"/>
                        </a:cubicBezTo>
                        <a:cubicBezTo>
                          <a:pt x="523" y="552"/>
                          <a:pt x="525" y="556"/>
                          <a:pt x="526" y="560"/>
                        </a:cubicBezTo>
                        <a:cubicBezTo>
                          <a:pt x="527" y="564"/>
                          <a:pt x="514" y="556"/>
                          <a:pt x="514" y="556"/>
                        </a:cubicBezTo>
                        <a:cubicBezTo>
                          <a:pt x="502" y="564"/>
                          <a:pt x="501" y="551"/>
                          <a:pt x="492" y="544"/>
                        </a:cubicBezTo>
                        <a:cubicBezTo>
                          <a:pt x="488" y="541"/>
                          <a:pt x="480" y="536"/>
                          <a:pt x="480" y="536"/>
                        </a:cubicBezTo>
                        <a:cubicBezTo>
                          <a:pt x="471" y="522"/>
                          <a:pt x="474" y="529"/>
                          <a:pt x="470" y="518"/>
                        </a:cubicBezTo>
                        <a:cubicBezTo>
                          <a:pt x="467" y="491"/>
                          <a:pt x="461" y="446"/>
                          <a:pt x="436" y="430"/>
                        </a:cubicBezTo>
                        <a:cubicBezTo>
                          <a:pt x="428" y="433"/>
                          <a:pt x="425" y="433"/>
                          <a:pt x="422" y="424"/>
                        </a:cubicBezTo>
                        <a:cubicBezTo>
                          <a:pt x="427" y="404"/>
                          <a:pt x="432" y="383"/>
                          <a:pt x="438" y="364"/>
                        </a:cubicBezTo>
                        <a:cubicBezTo>
                          <a:pt x="436" y="343"/>
                          <a:pt x="431" y="330"/>
                          <a:pt x="426" y="310"/>
                        </a:cubicBezTo>
                        <a:cubicBezTo>
                          <a:pt x="429" y="302"/>
                          <a:pt x="425" y="300"/>
                          <a:pt x="422" y="292"/>
                        </a:cubicBezTo>
                        <a:cubicBezTo>
                          <a:pt x="424" y="282"/>
                          <a:pt x="428" y="277"/>
                          <a:pt x="422" y="268"/>
                        </a:cubicBezTo>
                        <a:cubicBezTo>
                          <a:pt x="420" y="269"/>
                          <a:pt x="418" y="269"/>
                          <a:pt x="416" y="270"/>
                        </a:cubicBezTo>
                        <a:cubicBezTo>
                          <a:pt x="414" y="272"/>
                          <a:pt x="414" y="275"/>
                          <a:pt x="412" y="276"/>
                        </a:cubicBezTo>
                        <a:cubicBezTo>
                          <a:pt x="408" y="278"/>
                          <a:pt x="400" y="280"/>
                          <a:pt x="400" y="280"/>
                        </a:cubicBezTo>
                        <a:cubicBezTo>
                          <a:pt x="394" y="274"/>
                          <a:pt x="389" y="274"/>
                          <a:pt x="386" y="266"/>
                        </a:cubicBezTo>
                        <a:cubicBezTo>
                          <a:pt x="391" y="251"/>
                          <a:pt x="379" y="206"/>
                          <a:pt x="364" y="196"/>
                        </a:cubicBezTo>
                        <a:cubicBezTo>
                          <a:pt x="357" y="186"/>
                          <a:pt x="358" y="182"/>
                          <a:pt x="360" y="170"/>
                        </a:cubicBezTo>
                        <a:cubicBezTo>
                          <a:pt x="358" y="160"/>
                          <a:pt x="356" y="147"/>
                          <a:pt x="346" y="144"/>
                        </a:cubicBezTo>
                        <a:cubicBezTo>
                          <a:pt x="343" y="154"/>
                          <a:pt x="338" y="160"/>
                          <a:pt x="330" y="166"/>
                        </a:cubicBezTo>
                        <a:cubicBezTo>
                          <a:pt x="323" y="164"/>
                          <a:pt x="308" y="160"/>
                          <a:pt x="308" y="160"/>
                        </a:cubicBezTo>
                        <a:cubicBezTo>
                          <a:pt x="296" y="162"/>
                          <a:pt x="297" y="166"/>
                          <a:pt x="288" y="172"/>
                        </a:cubicBezTo>
                        <a:cubicBezTo>
                          <a:pt x="284" y="185"/>
                          <a:pt x="282" y="191"/>
                          <a:pt x="268" y="196"/>
                        </a:cubicBezTo>
                        <a:cubicBezTo>
                          <a:pt x="264" y="200"/>
                          <a:pt x="243" y="231"/>
                          <a:pt x="242" y="232"/>
                        </a:cubicBezTo>
                        <a:cubicBezTo>
                          <a:pt x="231" y="239"/>
                          <a:pt x="215" y="247"/>
                          <a:pt x="206" y="256"/>
                        </a:cubicBezTo>
                        <a:cubicBezTo>
                          <a:pt x="202" y="260"/>
                          <a:pt x="200" y="265"/>
                          <a:pt x="196" y="268"/>
                        </a:cubicBezTo>
                        <a:cubicBezTo>
                          <a:pt x="194" y="269"/>
                          <a:pt x="192" y="269"/>
                          <a:pt x="190" y="270"/>
                        </a:cubicBezTo>
                        <a:cubicBezTo>
                          <a:pt x="188" y="271"/>
                          <a:pt x="186" y="272"/>
                          <a:pt x="184" y="274"/>
                        </a:cubicBezTo>
                        <a:cubicBezTo>
                          <a:pt x="180" y="278"/>
                          <a:pt x="172" y="286"/>
                          <a:pt x="172" y="286"/>
                        </a:cubicBezTo>
                        <a:cubicBezTo>
                          <a:pt x="167" y="300"/>
                          <a:pt x="165" y="314"/>
                          <a:pt x="160" y="328"/>
                        </a:cubicBezTo>
                        <a:cubicBezTo>
                          <a:pt x="158" y="335"/>
                          <a:pt x="156" y="341"/>
                          <a:pt x="154" y="348"/>
                        </a:cubicBezTo>
                        <a:cubicBezTo>
                          <a:pt x="153" y="350"/>
                          <a:pt x="152" y="354"/>
                          <a:pt x="152" y="354"/>
                        </a:cubicBezTo>
                        <a:cubicBezTo>
                          <a:pt x="152" y="359"/>
                          <a:pt x="156" y="384"/>
                          <a:pt x="146" y="392"/>
                        </a:cubicBezTo>
                        <a:cubicBezTo>
                          <a:pt x="141" y="397"/>
                          <a:pt x="128" y="404"/>
                          <a:pt x="128" y="404"/>
                        </a:cubicBezTo>
                        <a:cubicBezTo>
                          <a:pt x="125" y="412"/>
                          <a:pt x="122" y="421"/>
                          <a:pt x="114" y="424"/>
                        </a:cubicBezTo>
                        <a:cubicBezTo>
                          <a:pt x="100" y="419"/>
                          <a:pt x="97" y="405"/>
                          <a:pt x="94" y="392"/>
                        </a:cubicBezTo>
                        <a:cubicBezTo>
                          <a:pt x="86" y="362"/>
                          <a:pt x="82" y="332"/>
                          <a:pt x="72" y="302"/>
                        </a:cubicBezTo>
                        <a:cubicBezTo>
                          <a:pt x="71" y="281"/>
                          <a:pt x="70" y="275"/>
                          <a:pt x="66" y="258"/>
                        </a:cubicBezTo>
                        <a:cubicBezTo>
                          <a:pt x="66" y="251"/>
                          <a:pt x="68" y="219"/>
                          <a:pt x="64" y="208"/>
                        </a:cubicBezTo>
                        <a:cubicBezTo>
                          <a:pt x="70" y="191"/>
                          <a:pt x="66" y="173"/>
                          <a:pt x="72" y="156"/>
                        </a:cubicBezTo>
                        <a:cubicBezTo>
                          <a:pt x="66" y="139"/>
                          <a:pt x="60" y="168"/>
                          <a:pt x="56" y="172"/>
                        </a:cubicBezTo>
                        <a:cubicBezTo>
                          <a:pt x="53" y="175"/>
                          <a:pt x="44" y="180"/>
                          <a:pt x="44" y="180"/>
                        </a:cubicBezTo>
                        <a:cubicBezTo>
                          <a:pt x="35" y="177"/>
                          <a:pt x="28" y="173"/>
                          <a:pt x="24" y="162"/>
                        </a:cubicBezTo>
                        <a:cubicBezTo>
                          <a:pt x="23" y="158"/>
                          <a:pt x="20" y="150"/>
                          <a:pt x="20" y="150"/>
                        </a:cubicBezTo>
                        <a:cubicBezTo>
                          <a:pt x="30" y="148"/>
                          <a:pt x="30" y="143"/>
                          <a:pt x="38" y="138"/>
                        </a:cubicBezTo>
                        <a:cubicBezTo>
                          <a:pt x="35" y="128"/>
                          <a:pt x="31" y="133"/>
                          <a:pt x="24" y="138"/>
                        </a:cubicBezTo>
                        <a:cubicBezTo>
                          <a:pt x="15" y="135"/>
                          <a:pt x="15" y="132"/>
                          <a:pt x="18" y="124"/>
                        </a:cubicBezTo>
                        <a:cubicBezTo>
                          <a:pt x="11" y="114"/>
                          <a:pt x="9" y="101"/>
                          <a:pt x="0" y="92"/>
                        </a:cubicBezTo>
                        <a:lnTo>
                          <a:pt x="76" y="0"/>
                        </a:lnTo>
                        <a:lnTo>
                          <a:pt x="798" y="6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35" name="Freeform 96"/>
                  <p:cNvSpPr/>
                  <p:nvPr/>
                </p:nvSpPr>
                <p:spPr bwMode="ltGray">
                  <a:xfrm>
                    <a:off x="4457" y="530"/>
                    <a:ext cx="20" cy="30"/>
                  </a:xfrm>
                  <a:custGeom>
                    <a:rect l="l" t="t" r="r" b="b"/>
                    <a:pathLst>
                      <a:path w="43" h="85">
                        <a:moveTo>
                          <a:pt x="7" y="11"/>
                        </a:moveTo>
                        <a:cubicBezTo>
                          <a:pt x="4" y="2"/>
                          <a:pt x="9" y="0"/>
                          <a:pt x="17" y="3"/>
                        </a:cubicBezTo>
                        <a:cubicBezTo>
                          <a:pt x="24" y="13"/>
                          <a:pt x="28" y="24"/>
                          <a:pt x="37" y="33"/>
                        </a:cubicBezTo>
                        <a:cubicBezTo>
                          <a:pt x="43" y="52"/>
                          <a:pt x="40" y="78"/>
                          <a:pt x="19" y="85"/>
                        </a:cubicBezTo>
                        <a:cubicBezTo>
                          <a:pt x="6" y="81"/>
                          <a:pt x="5" y="81"/>
                          <a:pt x="1" y="69"/>
                        </a:cubicBezTo>
                        <a:cubicBezTo>
                          <a:pt x="2" y="66"/>
                          <a:pt x="0" y="4"/>
                          <a:pt x="7" y="1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36" name="Freeform 97"/>
                  <p:cNvSpPr/>
                  <p:nvPr/>
                </p:nvSpPr>
                <p:spPr bwMode="ltGray">
                  <a:xfrm>
                    <a:off x="4731" y="430"/>
                    <a:ext cx="19" cy="25"/>
                  </a:xfrm>
                  <a:custGeom>
                    <a:rect l="l" t="t" r="r" b="b"/>
                    <a:pathLst>
                      <a:path w="44" h="74">
                        <a:moveTo>
                          <a:pt x="13" y="28"/>
                        </a:moveTo>
                        <a:cubicBezTo>
                          <a:pt x="15" y="13"/>
                          <a:pt x="14" y="7"/>
                          <a:pt x="29" y="2"/>
                        </a:cubicBezTo>
                        <a:cubicBezTo>
                          <a:pt x="34" y="3"/>
                          <a:pt x="40" y="0"/>
                          <a:pt x="43" y="4"/>
                        </a:cubicBezTo>
                        <a:cubicBezTo>
                          <a:pt x="44" y="6"/>
                          <a:pt x="41" y="21"/>
                          <a:pt x="39" y="26"/>
                        </a:cubicBezTo>
                        <a:cubicBezTo>
                          <a:pt x="31" y="43"/>
                          <a:pt x="30" y="63"/>
                          <a:pt x="13" y="74"/>
                        </a:cubicBezTo>
                        <a:cubicBezTo>
                          <a:pt x="4" y="71"/>
                          <a:pt x="4" y="68"/>
                          <a:pt x="7" y="60"/>
                        </a:cubicBezTo>
                        <a:cubicBezTo>
                          <a:pt x="5" y="50"/>
                          <a:pt x="0" y="46"/>
                          <a:pt x="3" y="36"/>
                        </a:cubicBezTo>
                        <a:cubicBezTo>
                          <a:pt x="4" y="32"/>
                          <a:pt x="8" y="23"/>
                          <a:pt x="13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37" name="Freeform 98"/>
                  <p:cNvSpPr/>
                  <p:nvPr/>
                </p:nvSpPr>
                <p:spPr bwMode="ltGray">
                  <a:xfrm>
                    <a:off x="4783" y="417"/>
                    <a:ext cx="9" cy="10"/>
                  </a:xfrm>
                  <a:custGeom>
                    <a:rect l="l" t="t" r="r" b="b"/>
                    <a:pathLst>
                      <a:path w="20" h="30">
                        <a:moveTo>
                          <a:pt x="7" y="16"/>
                        </a:moveTo>
                        <a:cubicBezTo>
                          <a:pt x="18" y="0"/>
                          <a:pt x="20" y="20"/>
                          <a:pt x="5" y="30"/>
                        </a:cubicBezTo>
                        <a:cubicBezTo>
                          <a:pt x="0" y="23"/>
                          <a:pt x="1" y="22"/>
                          <a:pt x="7" y="1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38" name="Freeform 99"/>
                  <p:cNvSpPr/>
                  <p:nvPr/>
                </p:nvSpPr>
                <p:spPr bwMode="ltGray">
                  <a:xfrm>
                    <a:off x="3825" y="320"/>
                    <a:ext cx="446" cy="365"/>
                  </a:xfrm>
                  <a:custGeom>
                    <a:rect l="l" t="t" r="r" b="b"/>
                    <a:pathLst>
                      <a:path w="682" h="557">
                        <a:moveTo>
                          <a:pt x="435" y="556"/>
                        </a:moveTo>
                        <a:lnTo>
                          <a:pt x="481" y="464"/>
                        </a:lnTo>
                        <a:lnTo>
                          <a:pt x="473" y="449"/>
                        </a:lnTo>
                        <a:lnTo>
                          <a:pt x="486" y="451"/>
                        </a:lnTo>
                        <a:lnTo>
                          <a:pt x="495" y="441"/>
                        </a:lnTo>
                        <a:lnTo>
                          <a:pt x="500" y="413"/>
                        </a:lnTo>
                        <a:lnTo>
                          <a:pt x="500" y="371"/>
                        </a:lnTo>
                        <a:lnTo>
                          <a:pt x="309" y="287"/>
                        </a:lnTo>
                        <a:lnTo>
                          <a:pt x="296" y="308"/>
                        </a:lnTo>
                        <a:lnTo>
                          <a:pt x="282" y="346"/>
                        </a:lnTo>
                        <a:lnTo>
                          <a:pt x="396" y="557"/>
                        </a:lnTo>
                        <a:lnTo>
                          <a:pt x="303" y="556"/>
                        </a:lnTo>
                        <a:lnTo>
                          <a:pt x="304" y="536"/>
                        </a:lnTo>
                        <a:cubicBezTo>
                          <a:pt x="284" y="520"/>
                          <a:pt x="296" y="510"/>
                          <a:pt x="282" y="494"/>
                        </a:cubicBezTo>
                        <a:cubicBezTo>
                          <a:pt x="276" y="475"/>
                          <a:pt x="267" y="468"/>
                          <a:pt x="253" y="451"/>
                        </a:cubicBezTo>
                        <a:cubicBezTo>
                          <a:pt x="249" y="447"/>
                          <a:pt x="245" y="443"/>
                          <a:pt x="242" y="439"/>
                        </a:cubicBezTo>
                        <a:lnTo>
                          <a:pt x="237" y="432"/>
                        </a:lnTo>
                        <a:cubicBezTo>
                          <a:pt x="237" y="432"/>
                          <a:pt x="245" y="413"/>
                          <a:pt x="245" y="413"/>
                        </a:cubicBezTo>
                        <a:cubicBezTo>
                          <a:pt x="247" y="409"/>
                          <a:pt x="250" y="401"/>
                          <a:pt x="250" y="401"/>
                        </a:cubicBezTo>
                        <a:cubicBezTo>
                          <a:pt x="249" y="399"/>
                          <a:pt x="247" y="397"/>
                          <a:pt x="247" y="394"/>
                        </a:cubicBezTo>
                        <a:cubicBezTo>
                          <a:pt x="248" y="390"/>
                          <a:pt x="253" y="382"/>
                          <a:pt x="253" y="382"/>
                        </a:cubicBezTo>
                        <a:cubicBezTo>
                          <a:pt x="243" y="370"/>
                          <a:pt x="237" y="371"/>
                          <a:pt x="220" y="375"/>
                        </a:cubicBezTo>
                        <a:cubicBezTo>
                          <a:pt x="217" y="371"/>
                          <a:pt x="210" y="369"/>
                          <a:pt x="207" y="365"/>
                        </a:cubicBezTo>
                        <a:cubicBezTo>
                          <a:pt x="185" y="337"/>
                          <a:pt x="216" y="363"/>
                          <a:pt x="194" y="346"/>
                        </a:cubicBezTo>
                        <a:cubicBezTo>
                          <a:pt x="167" y="349"/>
                          <a:pt x="179" y="346"/>
                          <a:pt x="156" y="352"/>
                        </a:cubicBezTo>
                        <a:cubicBezTo>
                          <a:pt x="153" y="353"/>
                          <a:pt x="148" y="354"/>
                          <a:pt x="148" y="354"/>
                        </a:cubicBezTo>
                        <a:cubicBezTo>
                          <a:pt x="146" y="356"/>
                          <a:pt x="145" y="359"/>
                          <a:pt x="142" y="361"/>
                        </a:cubicBezTo>
                        <a:cubicBezTo>
                          <a:pt x="138" y="363"/>
                          <a:pt x="126" y="365"/>
                          <a:pt x="126" y="365"/>
                        </a:cubicBezTo>
                        <a:cubicBezTo>
                          <a:pt x="105" y="354"/>
                          <a:pt x="116" y="355"/>
                          <a:pt x="94" y="361"/>
                        </a:cubicBezTo>
                        <a:cubicBezTo>
                          <a:pt x="89" y="362"/>
                          <a:pt x="78" y="365"/>
                          <a:pt x="78" y="365"/>
                        </a:cubicBezTo>
                        <a:cubicBezTo>
                          <a:pt x="62" y="383"/>
                          <a:pt x="46" y="346"/>
                          <a:pt x="35" y="337"/>
                        </a:cubicBezTo>
                        <a:cubicBezTo>
                          <a:pt x="32" y="330"/>
                          <a:pt x="24" y="320"/>
                          <a:pt x="22" y="312"/>
                        </a:cubicBezTo>
                        <a:cubicBezTo>
                          <a:pt x="20" y="308"/>
                          <a:pt x="22" y="303"/>
                          <a:pt x="19" y="300"/>
                        </a:cubicBezTo>
                        <a:cubicBezTo>
                          <a:pt x="17" y="297"/>
                          <a:pt x="13" y="297"/>
                          <a:pt x="11" y="295"/>
                        </a:cubicBezTo>
                        <a:cubicBezTo>
                          <a:pt x="3" y="277"/>
                          <a:pt x="15" y="306"/>
                          <a:pt x="5" y="276"/>
                        </a:cubicBezTo>
                        <a:cubicBezTo>
                          <a:pt x="4" y="272"/>
                          <a:pt x="0" y="264"/>
                          <a:pt x="0" y="264"/>
                        </a:cubicBezTo>
                        <a:cubicBezTo>
                          <a:pt x="3" y="253"/>
                          <a:pt x="2" y="248"/>
                          <a:pt x="13" y="243"/>
                        </a:cubicBezTo>
                        <a:cubicBezTo>
                          <a:pt x="20" y="221"/>
                          <a:pt x="17" y="231"/>
                          <a:pt x="24" y="213"/>
                        </a:cubicBezTo>
                        <a:cubicBezTo>
                          <a:pt x="26" y="209"/>
                          <a:pt x="30" y="200"/>
                          <a:pt x="30" y="200"/>
                        </a:cubicBezTo>
                        <a:cubicBezTo>
                          <a:pt x="26" y="192"/>
                          <a:pt x="24" y="191"/>
                          <a:pt x="32" y="181"/>
                        </a:cubicBezTo>
                        <a:cubicBezTo>
                          <a:pt x="36" y="177"/>
                          <a:pt x="43" y="169"/>
                          <a:pt x="43" y="169"/>
                        </a:cubicBezTo>
                        <a:cubicBezTo>
                          <a:pt x="37" y="155"/>
                          <a:pt x="36" y="153"/>
                          <a:pt x="51" y="143"/>
                        </a:cubicBezTo>
                        <a:cubicBezTo>
                          <a:pt x="56" y="140"/>
                          <a:pt x="67" y="135"/>
                          <a:pt x="67" y="135"/>
                        </a:cubicBezTo>
                        <a:cubicBezTo>
                          <a:pt x="73" y="129"/>
                          <a:pt x="75" y="122"/>
                          <a:pt x="81" y="116"/>
                        </a:cubicBezTo>
                        <a:cubicBezTo>
                          <a:pt x="89" y="107"/>
                          <a:pt x="102" y="105"/>
                          <a:pt x="113" y="99"/>
                        </a:cubicBezTo>
                        <a:cubicBezTo>
                          <a:pt x="125" y="85"/>
                          <a:pt x="149" y="76"/>
                          <a:pt x="167" y="67"/>
                        </a:cubicBezTo>
                        <a:cubicBezTo>
                          <a:pt x="174" y="59"/>
                          <a:pt x="175" y="50"/>
                          <a:pt x="188" y="46"/>
                        </a:cubicBezTo>
                        <a:cubicBezTo>
                          <a:pt x="198" y="39"/>
                          <a:pt x="208" y="36"/>
                          <a:pt x="220" y="30"/>
                        </a:cubicBezTo>
                        <a:cubicBezTo>
                          <a:pt x="223" y="28"/>
                          <a:pt x="228" y="25"/>
                          <a:pt x="228" y="25"/>
                        </a:cubicBezTo>
                        <a:cubicBezTo>
                          <a:pt x="237" y="16"/>
                          <a:pt x="245" y="10"/>
                          <a:pt x="258" y="6"/>
                        </a:cubicBezTo>
                        <a:cubicBezTo>
                          <a:pt x="269" y="31"/>
                          <a:pt x="301" y="6"/>
                          <a:pt x="320" y="4"/>
                        </a:cubicBezTo>
                        <a:cubicBezTo>
                          <a:pt x="334" y="3"/>
                          <a:pt x="349" y="3"/>
                          <a:pt x="363" y="2"/>
                        </a:cubicBezTo>
                        <a:cubicBezTo>
                          <a:pt x="369" y="3"/>
                          <a:pt x="376" y="5"/>
                          <a:pt x="382" y="4"/>
                        </a:cubicBezTo>
                        <a:cubicBezTo>
                          <a:pt x="387" y="4"/>
                          <a:pt x="398" y="0"/>
                          <a:pt x="398" y="0"/>
                        </a:cubicBezTo>
                        <a:cubicBezTo>
                          <a:pt x="415" y="8"/>
                          <a:pt x="406" y="16"/>
                          <a:pt x="400" y="30"/>
                        </a:cubicBezTo>
                        <a:cubicBezTo>
                          <a:pt x="398" y="34"/>
                          <a:pt x="384" y="34"/>
                          <a:pt x="384" y="34"/>
                        </a:cubicBezTo>
                        <a:cubicBezTo>
                          <a:pt x="379" y="47"/>
                          <a:pt x="398" y="51"/>
                          <a:pt x="411" y="55"/>
                        </a:cubicBezTo>
                        <a:cubicBezTo>
                          <a:pt x="419" y="72"/>
                          <a:pt x="421" y="79"/>
                          <a:pt x="443" y="84"/>
                        </a:cubicBezTo>
                        <a:cubicBezTo>
                          <a:pt x="461" y="71"/>
                          <a:pt x="435" y="65"/>
                          <a:pt x="468" y="57"/>
                        </a:cubicBezTo>
                        <a:cubicBezTo>
                          <a:pt x="482" y="61"/>
                          <a:pt x="485" y="70"/>
                          <a:pt x="497" y="74"/>
                        </a:cubicBezTo>
                        <a:cubicBezTo>
                          <a:pt x="505" y="76"/>
                          <a:pt x="513" y="78"/>
                          <a:pt x="521" y="80"/>
                        </a:cubicBezTo>
                        <a:cubicBezTo>
                          <a:pt x="524" y="81"/>
                          <a:pt x="529" y="82"/>
                          <a:pt x="529" y="82"/>
                        </a:cubicBezTo>
                        <a:cubicBezTo>
                          <a:pt x="547" y="78"/>
                          <a:pt x="547" y="76"/>
                          <a:pt x="562" y="84"/>
                        </a:cubicBezTo>
                        <a:cubicBezTo>
                          <a:pt x="566" y="95"/>
                          <a:pt x="565" y="86"/>
                          <a:pt x="559" y="97"/>
                        </a:cubicBezTo>
                        <a:cubicBezTo>
                          <a:pt x="557" y="101"/>
                          <a:pt x="554" y="110"/>
                          <a:pt x="554" y="110"/>
                        </a:cubicBezTo>
                        <a:cubicBezTo>
                          <a:pt x="556" y="132"/>
                          <a:pt x="556" y="168"/>
                          <a:pt x="572" y="188"/>
                        </a:cubicBezTo>
                        <a:cubicBezTo>
                          <a:pt x="568" y="198"/>
                          <a:pt x="564" y="208"/>
                          <a:pt x="562" y="219"/>
                        </a:cubicBezTo>
                        <a:cubicBezTo>
                          <a:pt x="564" y="227"/>
                          <a:pt x="569" y="233"/>
                          <a:pt x="572" y="240"/>
                        </a:cubicBezTo>
                        <a:cubicBezTo>
                          <a:pt x="573" y="247"/>
                          <a:pt x="572" y="254"/>
                          <a:pt x="575" y="259"/>
                        </a:cubicBezTo>
                        <a:cubicBezTo>
                          <a:pt x="577" y="263"/>
                          <a:pt x="595" y="272"/>
                          <a:pt x="599" y="283"/>
                        </a:cubicBezTo>
                        <a:cubicBezTo>
                          <a:pt x="594" y="295"/>
                          <a:pt x="603" y="306"/>
                          <a:pt x="618" y="310"/>
                        </a:cubicBezTo>
                        <a:cubicBezTo>
                          <a:pt x="630" y="307"/>
                          <a:pt x="638" y="308"/>
                          <a:pt x="645" y="300"/>
                        </a:cubicBezTo>
                        <a:cubicBezTo>
                          <a:pt x="660" y="302"/>
                          <a:pt x="663" y="303"/>
                          <a:pt x="672" y="293"/>
                        </a:cubicBezTo>
                        <a:cubicBezTo>
                          <a:pt x="675" y="294"/>
                          <a:pt x="679" y="293"/>
                          <a:pt x="680" y="295"/>
                        </a:cubicBezTo>
                        <a:cubicBezTo>
                          <a:pt x="682" y="301"/>
                          <a:pt x="674" y="321"/>
                          <a:pt x="672" y="327"/>
                        </a:cubicBezTo>
                        <a:cubicBezTo>
                          <a:pt x="668" y="340"/>
                          <a:pt x="671" y="326"/>
                          <a:pt x="664" y="340"/>
                        </a:cubicBezTo>
                        <a:cubicBezTo>
                          <a:pt x="652" y="360"/>
                          <a:pt x="646" y="381"/>
                          <a:pt x="621" y="394"/>
                        </a:cubicBezTo>
                        <a:cubicBezTo>
                          <a:pt x="614" y="402"/>
                          <a:pt x="609" y="402"/>
                          <a:pt x="599" y="407"/>
                        </a:cubicBezTo>
                        <a:cubicBezTo>
                          <a:pt x="590" y="418"/>
                          <a:pt x="579" y="429"/>
                          <a:pt x="567" y="439"/>
                        </a:cubicBezTo>
                        <a:cubicBezTo>
                          <a:pt x="560" y="454"/>
                          <a:pt x="555" y="470"/>
                          <a:pt x="548" y="485"/>
                        </a:cubicBezTo>
                        <a:cubicBezTo>
                          <a:pt x="549" y="489"/>
                          <a:pt x="550" y="492"/>
                          <a:pt x="551" y="496"/>
                        </a:cubicBezTo>
                        <a:cubicBezTo>
                          <a:pt x="552" y="500"/>
                          <a:pt x="556" y="508"/>
                          <a:pt x="556" y="508"/>
                        </a:cubicBezTo>
                        <a:cubicBezTo>
                          <a:pt x="559" y="524"/>
                          <a:pt x="562" y="546"/>
                          <a:pt x="576" y="557"/>
                        </a:cubicBezTo>
                        <a:lnTo>
                          <a:pt x="435" y="556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39" name="Freeform 100"/>
                  <p:cNvSpPr/>
                  <p:nvPr/>
                </p:nvSpPr>
                <p:spPr bwMode="ltGray">
                  <a:xfrm>
                    <a:off x="3999" y="457"/>
                    <a:ext cx="168" cy="228"/>
                  </a:xfrm>
                  <a:custGeom>
                    <a:rect l="l" t="t" r="r" b="b"/>
                    <a:pathLst>
                      <a:path w="257" h="347">
                        <a:moveTo>
                          <a:pt x="243" y="347"/>
                        </a:moveTo>
                        <a:lnTo>
                          <a:pt x="233" y="301"/>
                        </a:lnTo>
                        <a:lnTo>
                          <a:pt x="217" y="288"/>
                        </a:lnTo>
                        <a:lnTo>
                          <a:pt x="215" y="269"/>
                        </a:lnTo>
                        <a:lnTo>
                          <a:pt x="209" y="254"/>
                        </a:lnTo>
                        <a:lnTo>
                          <a:pt x="209" y="229"/>
                        </a:lnTo>
                        <a:lnTo>
                          <a:pt x="207" y="214"/>
                        </a:lnTo>
                        <a:lnTo>
                          <a:pt x="228" y="202"/>
                        </a:lnTo>
                        <a:lnTo>
                          <a:pt x="257" y="197"/>
                        </a:lnTo>
                        <a:lnTo>
                          <a:pt x="257" y="136"/>
                        </a:lnTo>
                        <a:cubicBezTo>
                          <a:pt x="209" y="119"/>
                          <a:pt x="13" y="0"/>
                          <a:pt x="54" y="96"/>
                        </a:cubicBezTo>
                        <a:cubicBezTo>
                          <a:pt x="36" y="106"/>
                          <a:pt x="57" y="97"/>
                          <a:pt x="32" y="98"/>
                        </a:cubicBezTo>
                        <a:cubicBezTo>
                          <a:pt x="27" y="99"/>
                          <a:pt x="16" y="102"/>
                          <a:pt x="16" y="102"/>
                        </a:cubicBezTo>
                        <a:lnTo>
                          <a:pt x="0" y="149"/>
                        </a:lnTo>
                        <a:lnTo>
                          <a:pt x="93" y="346"/>
                        </a:lnTo>
                        <a:lnTo>
                          <a:pt x="243" y="347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40" name="Freeform 101"/>
                  <p:cNvSpPr/>
                  <p:nvPr/>
                </p:nvSpPr>
                <p:spPr bwMode="ltGray">
                  <a:xfrm>
                    <a:off x="4294" y="625"/>
                    <a:ext cx="7" cy="12"/>
                  </a:xfrm>
                  <a:custGeom>
                    <a:rect l="l" t="t" r="r" b="b"/>
                    <a:pathLst>
                      <a:path w="19" h="37">
                        <a:moveTo>
                          <a:pt x="7" y="25"/>
                        </a:moveTo>
                        <a:cubicBezTo>
                          <a:pt x="0" y="4"/>
                          <a:pt x="12" y="0"/>
                          <a:pt x="19" y="21"/>
                        </a:cubicBezTo>
                        <a:cubicBezTo>
                          <a:pt x="14" y="37"/>
                          <a:pt x="18" y="36"/>
                          <a:pt x="7" y="25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41" name="Freeform 102"/>
                  <p:cNvSpPr/>
                  <p:nvPr/>
                </p:nvSpPr>
                <p:spPr bwMode="ltGray">
                  <a:xfrm>
                    <a:off x="4285" y="508"/>
                    <a:ext cx="9" cy="7"/>
                  </a:xfrm>
                  <a:custGeom>
                    <a:rect l="l" t="t" r="r" b="b"/>
                    <a:pathLst>
                      <a:path w="22" h="20">
                        <a:moveTo>
                          <a:pt x="12" y="12"/>
                        </a:moveTo>
                        <a:cubicBezTo>
                          <a:pt x="13" y="8"/>
                          <a:pt x="12" y="0"/>
                          <a:pt x="16" y="0"/>
                        </a:cubicBezTo>
                        <a:cubicBezTo>
                          <a:pt x="20" y="0"/>
                          <a:pt x="22" y="8"/>
                          <a:pt x="20" y="12"/>
                        </a:cubicBezTo>
                        <a:cubicBezTo>
                          <a:pt x="18" y="16"/>
                          <a:pt x="12" y="17"/>
                          <a:pt x="8" y="20"/>
                        </a:cubicBezTo>
                        <a:cubicBezTo>
                          <a:pt x="3" y="5"/>
                          <a:pt x="0" y="6"/>
                          <a:pt x="12" y="1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42" name="Freeform 103"/>
                  <p:cNvSpPr/>
                  <p:nvPr/>
                </p:nvSpPr>
                <p:spPr bwMode="ltGray">
                  <a:xfrm>
                    <a:off x="3878" y="364"/>
                    <a:ext cx="26" cy="10"/>
                  </a:xfrm>
                  <a:custGeom>
                    <a:rect l="l" t="t" r="r" b="b"/>
                    <a:pathLst>
                      <a:path w="57" h="30">
                        <a:moveTo>
                          <a:pt x="24" y="18"/>
                        </a:moveTo>
                        <a:cubicBezTo>
                          <a:pt x="0" y="10"/>
                          <a:pt x="9" y="0"/>
                          <a:pt x="32" y="6"/>
                        </a:cubicBezTo>
                        <a:cubicBezTo>
                          <a:pt x="46" y="15"/>
                          <a:pt x="57" y="23"/>
                          <a:pt x="36" y="30"/>
                        </a:cubicBezTo>
                        <a:cubicBezTo>
                          <a:pt x="21" y="25"/>
                          <a:pt x="24" y="30"/>
                          <a:pt x="24" y="1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43" name="Freeform 104"/>
                  <p:cNvSpPr/>
                  <p:nvPr/>
                </p:nvSpPr>
                <p:spPr bwMode="ltGray">
                  <a:xfrm>
                    <a:off x="4189" y="269"/>
                    <a:ext cx="304" cy="240"/>
                  </a:xfrm>
                  <a:custGeom>
                    <a:rect l="l" t="t" r="r" b="b"/>
                    <a:pathLst>
                      <a:path w="693" h="696">
                        <a:moveTo>
                          <a:pt x="541" y="460"/>
                        </a:moveTo>
                        <a:lnTo>
                          <a:pt x="473" y="464"/>
                        </a:lnTo>
                        <a:lnTo>
                          <a:pt x="441" y="452"/>
                        </a:lnTo>
                        <a:lnTo>
                          <a:pt x="393" y="452"/>
                        </a:lnTo>
                        <a:cubicBezTo>
                          <a:pt x="365" y="448"/>
                          <a:pt x="360" y="444"/>
                          <a:pt x="337" y="436"/>
                        </a:cubicBezTo>
                        <a:cubicBezTo>
                          <a:pt x="336" y="432"/>
                          <a:pt x="330" y="413"/>
                          <a:pt x="325" y="412"/>
                        </a:cubicBezTo>
                        <a:cubicBezTo>
                          <a:pt x="317" y="411"/>
                          <a:pt x="301" y="420"/>
                          <a:pt x="301" y="420"/>
                        </a:cubicBezTo>
                        <a:cubicBezTo>
                          <a:pt x="289" y="412"/>
                          <a:pt x="277" y="408"/>
                          <a:pt x="265" y="400"/>
                        </a:cubicBezTo>
                        <a:cubicBezTo>
                          <a:pt x="252" y="380"/>
                          <a:pt x="256" y="356"/>
                          <a:pt x="233" y="348"/>
                        </a:cubicBezTo>
                        <a:cubicBezTo>
                          <a:pt x="217" y="372"/>
                          <a:pt x="221" y="392"/>
                          <a:pt x="237" y="416"/>
                        </a:cubicBezTo>
                        <a:cubicBezTo>
                          <a:pt x="234" y="428"/>
                          <a:pt x="228" y="445"/>
                          <a:pt x="237" y="444"/>
                        </a:cubicBezTo>
                        <a:cubicBezTo>
                          <a:pt x="247" y="443"/>
                          <a:pt x="261" y="428"/>
                          <a:pt x="261" y="428"/>
                        </a:cubicBezTo>
                        <a:cubicBezTo>
                          <a:pt x="258" y="450"/>
                          <a:pt x="243" y="475"/>
                          <a:pt x="269" y="484"/>
                        </a:cubicBezTo>
                        <a:cubicBezTo>
                          <a:pt x="277" y="479"/>
                          <a:pt x="288" y="476"/>
                          <a:pt x="293" y="468"/>
                        </a:cubicBezTo>
                        <a:cubicBezTo>
                          <a:pt x="302" y="454"/>
                          <a:pt x="303" y="446"/>
                          <a:pt x="317" y="436"/>
                        </a:cubicBezTo>
                        <a:cubicBezTo>
                          <a:pt x="315" y="448"/>
                          <a:pt x="306" y="467"/>
                          <a:pt x="321" y="476"/>
                        </a:cubicBezTo>
                        <a:cubicBezTo>
                          <a:pt x="328" y="480"/>
                          <a:pt x="345" y="484"/>
                          <a:pt x="345" y="484"/>
                        </a:cubicBezTo>
                        <a:cubicBezTo>
                          <a:pt x="382" y="472"/>
                          <a:pt x="347" y="527"/>
                          <a:pt x="333" y="536"/>
                        </a:cubicBezTo>
                        <a:cubicBezTo>
                          <a:pt x="330" y="540"/>
                          <a:pt x="329" y="545"/>
                          <a:pt x="325" y="548"/>
                        </a:cubicBezTo>
                        <a:cubicBezTo>
                          <a:pt x="322" y="551"/>
                          <a:pt x="316" y="549"/>
                          <a:pt x="313" y="552"/>
                        </a:cubicBezTo>
                        <a:cubicBezTo>
                          <a:pt x="300" y="565"/>
                          <a:pt x="320" y="575"/>
                          <a:pt x="293" y="584"/>
                        </a:cubicBezTo>
                        <a:cubicBezTo>
                          <a:pt x="286" y="595"/>
                          <a:pt x="272" y="610"/>
                          <a:pt x="261" y="616"/>
                        </a:cubicBezTo>
                        <a:cubicBezTo>
                          <a:pt x="254" y="620"/>
                          <a:pt x="245" y="621"/>
                          <a:pt x="237" y="624"/>
                        </a:cubicBezTo>
                        <a:cubicBezTo>
                          <a:pt x="233" y="625"/>
                          <a:pt x="225" y="628"/>
                          <a:pt x="225" y="628"/>
                        </a:cubicBezTo>
                        <a:cubicBezTo>
                          <a:pt x="215" y="659"/>
                          <a:pt x="212" y="652"/>
                          <a:pt x="173" y="656"/>
                        </a:cubicBezTo>
                        <a:cubicBezTo>
                          <a:pt x="140" y="667"/>
                          <a:pt x="132" y="687"/>
                          <a:pt x="97" y="696"/>
                        </a:cubicBezTo>
                        <a:cubicBezTo>
                          <a:pt x="77" y="691"/>
                          <a:pt x="75" y="687"/>
                          <a:pt x="81" y="668"/>
                        </a:cubicBezTo>
                        <a:cubicBezTo>
                          <a:pt x="77" y="646"/>
                          <a:pt x="72" y="639"/>
                          <a:pt x="77" y="616"/>
                        </a:cubicBezTo>
                        <a:cubicBezTo>
                          <a:pt x="73" y="598"/>
                          <a:pt x="71" y="587"/>
                          <a:pt x="61" y="572"/>
                        </a:cubicBezTo>
                        <a:cubicBezTo>
                          <a:pt x="58" y="551"/>
                          <a:pt x="51" y="543"/>
                          <a:pt x="45" y="524"/>
                        </a:cubicBezTo>
                        <a:cubicBezTo>
                          <a:pt x="52" y="502"/>
                          <a:pt x="58" y="496"/>
                          <a:pt x="49" y="472"/>
                        </a:cubicBezTo>
                        <a:cubicBezTo>
                          <a:pt x="46" y="463"/>
                          <a:pt x="33" y="448"/>
                          <a:pt x="33" y="448"/>
                        </a:cubicBezTo>
                        <a:cubicBezTo>
                          <a:pt x="42" y="422"/>
                          <a:pt x="42" y="408"/>
                          <a:pt x="33" y="380"/>
                        </a:cubicBezTo>
                        <a:cubicBezTo>
                          <a:pt x="49" y="369"/>
                          <a:pt x="48" y="362"/>
                          <a:pt x="53" y="344"/>
                        </a:cubicBezTo>
                        <a:cubicBezTo>
                          <a:pt x="47" y="327"/>
                          <a:pt x="49" y="308"/>
                          <a:pt x="33" y="332"/>
                        </a:cubicBezTo>
                        <a:cubicBezTo>
                          <a:pt x="40" y="353"/>
                          <a:pt x="29" y="374"/>
                          <a:pt x="17" y="392"/>
                        </a:cubicBezTo>
                        <a:cubicBezTo>
                          <a:pt x="6" y="360"/>
                          <a:pt x="10" y="340"/>
                          <a:pt x="13" y="304"/>
                        </a:cubicBezTo>
                        <a:cubicBezTo>
                          <a:pt x="44" y="314"/>
                          <a:pt x="54" y="289"/>
                          <a:pt x="81" y="280"/>
                        </a:cubicBezTo>
                        <a:cubicBezTo>
                          <a:pt x="94" y="261"/>
                          <a:pt x="85" y="242"/>
                          <a:pt x="105" y="228"/>
                        </a:cubicBezTo>
                        <a:cubicBezTo>
                          <a:pt x="108" y="220"/>
                          <a:pt x="110" y="212"/>
                          <a:pt x="113" y="204"/>
                        </a:cubicBezTo>
                        <a:cubicBezTo>
                          <a:pt x="116" y="196"/>
                          <a:pt x="89" y="196"/>
                          <a:pt x="89" y="196"/>
                        </a:cubicBezTo>
                        <a:cubicBezTo>
                          <a:pt x="81" y="221"/>
                          <a:pt x="58" y="211"/>
                          <a:pt x="37" y="204"/>
                        </a:cubicBezTo>
                        <a:cubicBezTo>
                          <a:pt x="33" y="207"/>
                          <a:pt x="30" y="213"/>
                          <a:pt x="25" y="212"/>
                        </a:cubicBezTo>
                        <a:cubicBezTo>
                          <a:pt x="16" y="210"/>
                          <a:pt x="1" y="196"/>
                          <a:pt x="1" y="196"/>
                        </a:cubicBezTo>
                        <a:cubicBezTo>
                          <a:pt x="4" y="186"/>
                          <a:pt x="4" y="174"/>
                          <a:pt x="9" y="164"/>
                        </a:cubicBezTo>
                        <a:cubicBezTo>
                          <a:pt x="13" y="155"/>
                          <a:pt x="25" y="140"/>
                          <a:pt x="25" y="140"/>
                        </a:cubicBezTo>
                        <a:cubicBezTo>
                          <a:pt x="0" y="132"/>
                          <a:pt x="25" y="128"/>
                          <a:pt x="37" y="124"/>
                        </a:cubicBezTo>
                        <a:cubicBezTo>
                          <a:pt x="58" y="131"/>
                          <a:pt x="75" y="116"/>
                          <a:pt x="97" y="112"/>
                        </a:cubicBezTo>
                        <a:cubicBezTo>
                          <a:pt x="135" y="87"/>
                          <a:pt x="159" y="122"/>
                          <a:pt x="197" y="132"/>
                        </a:cubicBezTo>
                        <a:cubicBezTo>
                          <a:pt x="205" y="129"/>
                          <a:pt x="213" y="127"/>
                          <a:pt x="221" y="124"/>
                        </a:cubicBezTo>
                        <a:cubicBezTo>
                          <a:pt x="225" y="123"/>
                          <a:pt x="226" y="147"/>
                          <a:pt x="233" y="120"/>
                        </a:cubicBezTo>
                        <a:lnTo>
                          <a:pt x="229" y="64"/>
                        </a:lnTo>
                        <a:lnTo>
                          <a:pt x="209" y="40"/>
                        </a:lnTo>
                        <a:cubicBezTo>
                          <a:pt x="243" y="21"/>
                          <a:pt x="240" y="21"/>
                          <a:pt x="261" y="0"/>
                        </a:cubicBezTo>
                        <a:cubicBezTo>
                          <a:pt x="297" y="16"/>
                          <a:pt x="333" y="32"/>
                          <a:pt x="369" y="48"/>
                        </a:cubicBezTo>
                        <a:cubicBezTo>
                          <a:pt x="373" y="50"/>
                          <a:pt x="361" y="44"/>
                          <a:pt x="357" y="44"/>
                        </a:cubicBezTo>
                        <a:cubicBezTo>
                          <a:pt x="349" y="45"/>
                          <a:pt x="333" y="52"/>
                          <a:pt x="333" y="52"/>
                        </a:cubicBezTo>
                        <a:cubicBezTo>
                          <a:pt x="322" y="68"/>
                          <a:pt x="318" y="71"/>
                          <a:pt x="329" y="88"/>
                        </a:cubicBezTo>
                        <a:cubicBezTo>
                          <a:pt x="308" y="119"/>
                          <a:pt x="323" y="118"/>
                          <a:pt x="333" y="148"/>
                        </a:cubicBezTo>
                        <a:cubicBezTo>
                          <a:pt x="320" y="157"/>
                          <a:pt x="314" y="167"/>
                          <a:pt x="301" y="176"/>
                        </a:cubicBezTo>
                        <a:cubicBezTo>
                          <a:pt x="306" y="213"/>
                          <a:pt x="303" y="213"/>
                          <a:pt x="337" y="220"/>
                        </a:cubicBezTo>
                        <a:cubicBezTo>
                          <a:pt x="358" y="216"/>
                          <a:pt x="368" y="214"/>
                          <a:pt x="361" y="192"/>
                        </a:cubicBezTo>
                        <a:cubicBezTo>
                          <a:pt x="362" y="177"/>
                          <a:pt x="362" y="162"/>
                          <a:pt x="365" y="148"/>
                        </a:cubicBezTo>
                        <a:cubicBezTo>
                          <a:pt x="366" y="143"/>
                          <a:pt x="369" y="133"/>
                          <a:pt x="373" y="136"/>
                        </a:cubicBezTo>
                        <a:cubicBezTo>
                          <a:pt x="379" y="140"/>
                          <a:pt x="376" y="149"/>
                          <a:pt x="377" y="156"/>
                        </a:cubicBezTo>
                        <a:cubicBezTo>
                          <a:pt x="404" y="147"/>
                          <a:pt x="409" y="116"/>
                          <a:pt x="417" y="92"/>
                        </a:cubicBezTo>
                        <a:cubicBezTo>
                          <a:pt x="422" y="76"/>
                          <a:pt x="453" y="74"/>
                          <a:pt x="465" y="72"/>
                        </a:cubicBezTo>
                        <a:cubicBezTo>
                          <a:pt x="472" y="92"/>
                          <a:pt x="477" y="93"/>
                          <a:pt x="497" y="88"/>
                        </a:cubicBezTo>
                        <a:cubicBezTo>
                          <a:pt x="512" y="78"/>
                          <a:pt x="515" y="74"/>
                          <a:pt x="509" y="56"/>
                        </a:cubicBezTo>
                        <a:cubicBezTo>
                          <a:pt x="523" y="46"/>
                          <a:pt x="517" y="46"/>
                          <a:pt x="529" y="52"/>
                        </a:cubicBezTo>
                        <a:lnTo>
                          <a:pt x="693" y="72"/>
                        </a:lnTo>
                        <a:lnTo>
                          <a:pt x="541" y="460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44" name="Freeform 105"/>
                  <p:cNvSpPr/>
                  <p:nvPr/>
                </p:nvSpPr>
                <p:spPr bwMode="ltGray">
                  <a:xfrm>
                    <a:off x="3982" y="250"/>
                    <a:ext cx="609" cy="98"/>
                  </a:xfrm>
                  <a:custGeom>
                    <a:rect l="l" t="t" r="r" b="b"/>
                    <a:pathLst>
                      <a:path w="931" h="149">
                        <a:moveTo>
                          <a:pt x="794" y="84"/>
                        </a:moveTo>
                        <a:cubicBezTo>
                          <a:pt x="813" y="72"/>
                          <a:pt x="931" y="14"/>
                          <a:pt x="825" y="0"/>
                        </a:cubicBezTo>
                        <a:lnTo>
                          <a:pt x="159" y="0"/>
                        </a:lnTo>
                        <a:cubicBezTo>
                          <a:pt x="149" y="12"/>
                          <a:pt x="162" y="18"/>
                          <a:pt x="143" y="29"/>
                        </a:cubicBezTo>
                        <a:cubicBezTo>
                          <a:pt x="130" y="44"/>
                          <a:pt x="133" y="39"/>
                          <a:pt x="116" y="48"/>
                        </a:cubicBezTo>
                        <a:cubicBezTo>
                          <a:pt x="108" y="46"/>
                          <a:pt x="100" y="44"/>
                          <a:pt x="91" y="42"/>
                        </a:cubicBezTo>
                        <a:cubicBezTo>
                          <a:pt x="89" y="41"/>
                          <a:pt x="83" y="40"/>
                          <a:pt x="83" y="40"/>
                        </a:cubicBezTo>
                        <a:cubicBezTo>
                          <a:pt x="76" y="40"/>
                          <a:pt x="68" y="39"/>
                          <a:pt x="62" y="42"/>
                        </a:cubicBezTo>
                        <a:cubicBezTo>
                          <a:pt x="54" y="45"/>
                          <a:pt x="46" y="61"/>
                          <a:pt x="38" y="67"/>
                        </a:cubicBezTo>
                        <a:cubicBezTo>
                          <a:pt x="32" y="71"/>
                          <a:pt x="27" y="74"/>
                          <a:pt x="22" y="77"/>
                        </a:cubicBezTo>
                        <a:cubicBezTo>
                          <a:pt x="16" y="81"/>
                          <a:pt x="5" y="86"/>
                          <a:pt x="5" y="86"/>
                        </a:cubicBezTo>
                        <a:cubicBezTo>
                          <a:pt x="9" y="95"/>
                          <a:pt x="7" y="97"/>
                          <a:pt x="0" y="105"/>
                        </a:cubicBezTo>
                        <a:cubicBezTo>
                          <a:pt x="17" y="107"/>
                          <a:pt x="22" y="107"/>
                          <a:pt x="16" y="120"/>
                        </a:cubicBezTo>
                        <a:cubicBezTo>
                          <a:pt x="27" y="122"/>
                          <a:pt x="48" y="116"/>
                          <a:pt x="59" y="115"/>
                        </a:cubicBezTo>
                        <a:cubicBezTo>
                          <a:pt x="71" y="112"/>
                          <a:pt x="73" y="117"/>
                          <a:pt x="83" y="111"/>
                        </a:cubicBezTo>
                        <a:cubicBezTo>
                          <a:pt x="89" y="96"/>
                          <a:pt x="83" y="100"/>
                          <a:pt x="97" y="96"/>
                        </a:cubicBezTo>
                        <a:cubicBezTo>
                          <a:pt x="100" y="94"/>
                          <a:pt x="103" y="93"/>
                          <a:pt x="105" y="90"/>
                        </a:cubicBezTo>
                        <a:cubicBezTo>
                          <a:pt x="106" y="88"/>
                          <a:pt x="106" y="85"/>
                          <a:pt x="108" y="84"/>
                        </a:cubicBezTo>
                        <a:cubicBezTo>
                          <a:pt x="112" y="80"/>
                          <a:pt x="140" y="69"/>
                          <a:pt x="148" y="67"/>
                        </a:cubicBezTo>
                        <a:cubicBezTo>
                          <a:pt x="160" y="52"/>
                          <a:pt x="153" y="56"/>
                          <a:pt x="167" y="52"/>
                        </a:cubicBezTo>
                        <a:cubicBezTo>
                          <a:pt x="178" y="55"/>
                          <a:pt x="179" y="62"/>
                          <a:pt x="191" y="58"/>
                        </a:cubicBezTo>
                        <a:cubicBezTo>
                          <a:pt x="199" y="52"/>
                          <a:pt x="206" y="51"/>
                          <a:pt x="215" y="46"/>
                        </a:cubicBezTo>
                        <a:cubicBezTo>
                          <a:pt x="226" y="58"/>
                          <a:pt x="217" y="46"/>
                          <a:pt x="223" y="69"/>
                        </a:cubicBezTo>
                        <a:cubicBezTo>
                          <a:pt x="226" y="79"/>
                          <a:pt x="233" y="85"/>
                          <a:pt x="237" y="94"/>
                        </a:cubicBezTo>
                        <a:cubicBezTo>
                          <a:pt x="227" y="100"/>
                          <a:pt x="229" y="104"/>
                          <a:pt x="218" y="107"/>
                        </a:cubicBezTo>
                        <a:cubicBezTo>
                          <a:pt x="207" y="120"/>
                          <a:pt x="203" y="113"/>
                          <a:pt x="188" y="109"/>
                        </a:cubicBezTo>
                        <a:cubicBezTo>
                          <a:pt x="191" y="117"/>
                          <a:pt x="200" y="127"/>
                          <a:pt x="210" y="132"/>
                        </a:cubicBezTo>
                        <a:cubicBezTo>
                          <a:pt x="218" y="114"/>
                          <a:pt x="211" y="122"/>
                          <a:pt x="231" y="113"/>
                        </a:cubicBezTo>
                        <a:cubicBezTo>
                          <a:pt x="237" y="111"/>
                          <a:pt x="248" y="105"/>
                          <a:pt x="248" y="105"/>
                        </a:cubicBezTo>
                        <a:cubicBezTo>
                          <a:pt x="248" y="100"/>
                          <a:pt x="246" y="94"/>
                          <a:pt x="250" y="90"/>
                        </a:cubicBezTo>
                        <a:cubicBezTo>
                          <a:pt x="253" y="88"/>
                          <a:pt x="254" y="96"/>
                          <a:pt x="258" y="96"/>
                        </a:cubicBezTo>
                        <a:cubicBezTo>
                          <a:pt x="262" y="97"/>
                          <a:pt x="264" y="94"/>
                          <a:pt x="266" y="92"/>
                        </a:cubicBezTo>
                        <a:cubicBezTo>
                          <a:pt x="262" y="82"/>
                          <a:pt x="252" y="77"/>
                          <a:pt x="248" y="67"/>
                        </a:cubicBezTo>
                        <a:cubicBezTo>
                          <a:pt x="250" y="63"/>
                          <a:pt x="255" y="58"/>
                          <a:pt x="253" y="54"/>
                        </a:cubicBezTo>
                        <a:cubicBezTo>
                          <a:pt x="251" y="50"/>
                          <a:pt x="248" y="42"/>
                          <a:pt x="248" y="42"/>
                        </a:cubicBezTo>
                        <a:cubicBezTo>
                          <a:pt x="256" y="32"/>
                          <a:pt x="259" y="35"/>
                          <a:pt x="266" y="44"/>
                        </a:cubicBezTo>
                        <a:cubicBezTo>
                          <a:pt x="270" y="56"/>
                          <a:pt x="276" y="61"/>
                          <a:pt x="285" y="71"/>
                        </a:cubicBezTo>
                        <a:cubicBezTo>
                          <a:pt x="281" y="81"/>
                          <a:pt x="289" y="82"/>
                          <a:pt x="277" y="88"/>
                        </a:cubicBezTo>
                        <a:cubicBezTo>
                          <a:pt x="262" y="106"/>
                          <a:pt x="278" y="83"/>
                          <a:pt x="274" y="101"/>
                        </a:cubicBezTo>
                        <a:cubicBezTo>
                          <a:pt x="274" y="105"/>
                          <a:pt x="268" y="109"/>
                          <a:pt x="266" y="113"/>
                        </a:cubicBezTo>
                        <a:cubicBezTo>
                          <a:pt x="270" y="122"/>
                          <a:pt x="268" y="125"/>
                          <a:pt x="261" y="132"/>
                        </a:cubicBezTo>
                        <a:cubicBezTo>
                          <a:pt x="268" y="149"/>
                          <a:pt x="282" y="134"/>
                          <a:pt x="296" y="130"/>
                        </a:cubicBezTo>
                        <a:cubicBezTo>
                          <a:pt x="299" y="122"/>
                          <a:pt x="295" y="119"/>
                          <a:pt x="299" y="111"/>
                        </a:cubicBezTo>
                        <a:cubicBezTo>
                          <a:pt x="296" y="105"/>
                          <a:pt x="288" y="97"/>
                          <a:pt x="299" y="92"/>
                        </a:cubicBezTo>
                        <a:cubicBezTo>
                          <a:pt x="303" y="90"/>
                          <a:pt x="315" y="88"/>
                          <a:pt x="315" y="88"/>
                        </a:cubicBezTo>
                        <a:cubicBezTo>
                          <a:pt x="326" y="91"/>
                          <a:pt x="325" y="95"/>
                          <a:pt x="331" y="103"/>
                        </a:cubicBezTo>
                        <a:cubicBezTo>
                          <a:pt x="339" y="84"/>
                          <a:pt x="331" y="90"/>
                          <a:pt x="361" y="92"/>
                        </a:cubicBezTo>
                        <a:cubicBezTo>
                          <a:pt x="355" y="76"/>
                          <a:pt x="365" y="76"/>
                          <a:pt x="382" y="73"/>
                        </a:cubicBezTo>
                        <a:cubicBezTo>
                          <a:pt x="383" y="71"/>
                          <a:pt x="387" y="57"/>
                          <a:pt x="393" y="54"/>
                        </a:cubicBezTo>
                        <a:cubicBezTo>
                          <a:pt x="398" y="52"/>
                          <a:pt x="409" y="50"/>
                          <a:pt x="409" y="50"/>
                        </a:cubicBezTo>
                        <a:cubicBezTo>
                          <a:pt x="430" y="54"/>
                          <a:pt x="413" y="58"/>
                          <a:pt x="431" y="63"/>
                        </a:cubicBezTo>
                        <a:cubicBezTo>
                          <a:pt x="433" y="61"/>
                          <a:pt x="435" y="57"/>
                          <a:pt x="439" y="56"/>
                        </a:cubicBezTo>
                        <a:cubicBezTo>
                          <a:pt x="445" y="55"/>
                          <a:pt x="452" y="61"/>
                          <a:pt x="457" y="58"/>
                        </a:cubicBezTo>
                        <a:cubicBezTo>
                          <a:pt x="461" y="57"/>
                          <a:pt x="457" y="52"/>
                          <a:pt x="455" y="50"/>
                        </a:cubicBezTo>
                        <a:cubicBezTo>
                          <a:pt x="451" y="47"/>
                          <a:pt x="444" y="47"/>
                          <a:pt x="439" y="46"/>
                        </a:cubicBezTo>
                        <a:cubicBezTo>
                          <a:pt x="436" y="45"/>
                          <a:pt x="431" y="44"/>
                          <a:pt x="431" y="44"/>
                        </a:cubicBezTo>
                        <a:cubicBezTo>
                          <a:pt x="440" y="38"/>
                          <a:pt x="443" y="36"/>
                          <a:pt x="455" y="40"/>
                        </a:cubicBezTo>
                        <a:cubicBezTo>
                          <a:pt x="461" y="38"/>
                          <a:pt x="467" y="35"/>
                          <a:pt x="474" y="35"/>
                        </a:cubicBezTo>
                        <a:cubicBezTo>
                          <a:pt x="483" y="36"/>
                          <a:pt x="511" y="43"/>
                          <a:pt x="519" y="46"/>
                        </a:cubicBezTo>
                        <a:cubicBezTo>
                          <a:pt x="527" y="49"/>
                          <a:pt x="544" y="54"/>
                          <a:pt x="544" y="54"/>
                        </a:cubicBezTo>
                        <a:cubicBezTo>
                          <a:pt x="548" y="54"/>
                          <a:pt x="560" y="52"/>
                          <a:pt x="565" y="50"/>
                        </a:cubicBezTo>
                        <a:cubicBezTo>
                          <a:pt x="570" y="47"/>
                          <a:pt x="581" y="42"/>
                          <a:pt x="581" y="42"/>
                        </a:cubicBezTo>
                        <a:cubicBezTo>
                          <a:pt x="585" y="42"/>
                          <a:pt x="598" y="44"/>
                          <a:pt x="600" y="48"/>
                        </a:cubicBezTo>
                        <a:cubicBezTo>
                          <a:pt x="603" y="55"/>
                          <a:pt x="589" y="61"/>
                          <a:pt x="584" y="63"/>
                        </a:cubicBezTo>
                        <a:cubicBezTo>
                          <a:pt x="576" y="69"/>
                          <a:pt x="568" y="69"/>
                          <a:pt x="565" y="77"/>
                        </a:cubicBezTo>
                        <a:cubicBezTo>
                          <a:pt x="568" y="86"/>
                          <a:pt x="564" y="92"/>
                          <a:pt x="568" y="101"/>
                        </a:cubicBezTo>
                        <a:cubicBezTo>
                          <a:pt x="574" y="93"/>
                          <a:pt x="577" y="91"/>
                          <a:pt x="589" y="94"/>
                        </a:cubicBezTo>
                        <a:cubicBezTo>
                          <a:pt x="595" y="108"/>
                          <a:pt x="602" y="93"/>
                          <a:pt x="611" y="88"/>
                        </a:cubicBezTo>
                        <a:cubicBezTo>
                          <a:pt x="613" y="86"/>
                          <a:pt x="613" y="83"/>
                          <a:pt x="616" y="82"/>
                        </a:cubicBezTo>
                        <a:cubicBezTo>
                          <a:pt x="618" y="80"/>
                          <a:pt x="622" y="81"/>
                          <a:pt x="624" y="80"/>
                        </a:cubicBezTo>
                        <a:cubicBezTo>
                          <a:pt x="626" y="78"/>
                          <a:pt x="626" y="75"/>
                          <a:pt x="627" y="73"/>
                        </a:cubicBezTo>
                        <a:cubicBezTo>
                          <a:pt x="632" y="65"/>
                          <a:pt x="638" y="63"/>
                          <a:pt x="648" y="61"/>
                        </a:cubicBezTo>
                        <a:cubicBezTo>
                          <a:pt x="664" y="62"/>
                          <a:pt x="684" y="69"/>
                          <a:pt x="700" y="69"/>
                        </a:cubicBezTo>
                        <a:lnTo>
                          <a:pt x="794" y="84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45" name="Freeform 106"/>
                  <p:cNvSpPr/>
                  <p:nvPr/>
                </p:nvSpPr>
                <p:spPr bwMode="ltGray">
                  <a:xfrm>
                    <a:off x="4106" y="286"/>
                    <a:ext cx="13" cy="10"/>
                  </a:xfrm>
                  <a:custGeom>
                    <a:rect l="l" t="t" r="r" b="b"/>
                    <a:pathLst>
                      <a:path w="31" h="30">
                        <a:moveTo>
                          <a:pt x="3" y="28"/>
                        </a:moveTo>
                        <a:cubicBezTo>
                          <a:pt x="8" y="8"/>
                          <a:pt x="12" y="6"/>
                          <a:pt x="31" y="0"/>
                        </a:cubicBezTo>
                        <a:cubicBezTo>
                          <a:pt x="29" y="5"/>
                          <a:pt x="25" y="22"/>
                          <a:pt x="19" y="24"/>
                        </a:cubicBezTo>
                        <a:cubicBezTo>
                          <a:pt x="0" y="30"/>
                          <a:pt x="3" y="9"/>
                          <a:pt x="3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46" name="Freeform 107"/>
                  <p:cNvSpPr/>
                  <p:nvPr/>
                </p:nvSpPr>
                <p:spPr bwMode="ltGray">
                  <a:xfrm>
                    <a:off x="4090" y="301"/>
                    <a:ext cx="20" cy="11"/>
                  </a:xfrm>
                  <a:custGeom>
                    <a:rect l="l" t="t" r="r" b="b"/>
                    <a:pathLst>
                      <a:path w="44" h="32">
                        <a:moveTo>
                          <a:pt x="6" y="32"/>
                        </a:moveTo>
                        <a:cubicBezTo>
                          <a:pt x="0" y="14"/>
                          <a:pt x="7" y="10"/>
                          <a:pt x="22" y="0"/>
                        </a:cubicBezTo>
                        <a:cubicBezTo>
                          <a:pt x="27" y="1"/>
                          <a:pt x="35" y="0"/>
                          <a:pt x="38" y="4"/>
                        </a:cubicBezTo>
                        <a:cubicBezTo>
                          <a:pt x="44" y="13"/>
                          <a:pt x="16" y="32"/>
                          <a:pt x="6" y="3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47" name="Freeform 108"/>
                  <p:cNvSpPr/>
                  <p:nvPr/>
                </p:nvSpPr>
                <p:spPr bwMode="ltGray">
                  <a:xfrm>
                    <a:off x="4154" y="343"/>
                    <a:ext cx="33" cy="6"/>
                  </a:xfrm>
                  <a:custGeom>
                    <a:rect l="l" t="t" r="r" b="b"/>
                    <a:pathLst>
                      <a:path w="76" h="18">
                        <a:moveTo>
                          <a:pt x="37" y="18"/>
                        </a:moveTo>
                        <a:cubicBezTo>
                          <a:pt x="25" y="14"/>
                          <a:pt x="0" y="10"/>
                          <a:pt x="25" y="2"/>
                        </a:cubicBezTo>
                        <a:cubicBezTo>
                          <a:pt x="76" y="9"/>
                          <a:pt x="46" y="0"/>
                          <a:pt x="37" y="1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48" name="Freeform 109"/>
                  <p:cNvSpPr/>
                  <p:nvPr/>
                </p:nvSpPr>
                <p:spPr bwMode="ltGray">
                  <a:xfrm>
                    <a:off x="4211" y="342"/>
                    <a:ext cx="19" cy="15"/>
                  </a:xfrm>
                  <a:custGeom>
                    <a:rect l="l" t="t" r="r" b="b"/>
                    <a:pathLst>
                      <a:path w="42" h="44">
                        <a:moveTo>
                          <a:pt x="0" y="21"/>
                        </a:moveTo>
                        <a:cubicBezTo>
                          <a:pt x="4" y="17"/>
                          <a:pt x="7" y="11"/>
                          <a:pt x="12" y="9"/>
                        </a:cubicBezTo>
                        <a:cubicBezTo>
                          <a:pt x="42" y="0"/>
                          <a:pt x="23" y="44"/>
                          <a:pt x="0" y="2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449" name="Freeform 110"/>
                  <p:cNvSpPr/>
                  <p:nvPr/>
                </p:nvSpPr>
                <p:spPr bwMode="ltGray">
                  <a:xfrm>
                    <a:off x="4059" y="300"/>
                    <a:ext cx="14" cy="10"/>
                  </a:xfrm>
                  <a:custGeom>
                    <a:rect l="l" t="t" r="r" b="b"/>
                    <a:pathLst>
                      <a:path w="31" h="30">
                        <a:moveTo>
                          <a:pt x="7" y="22"/>
                        </a:moveTo>
                        <a:cubicBezTo>
                          <a:pt x="0" y="0"/>
                          <a:pt x="15" y="6"/>
                          <a:pt x="31" y="10"/>
                        </a:cubicBezTo>
                        <a:cubicBezTo>
                          <a:pt x="14" y="16"/>
                          <a:pt x="15" y="30"/>
                          <a:pt x="7" y="2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</p:grpSp>
          </p:grpSp>
          <p:grpSp>
            <p:nvGrpSpPr>
              <p:cNvPr id="1450" name=""/>
              <p:cNvGrpSpPr/>
              <p:nvPr/>
            </p:nvGrpSpPr>
            <p:grpSpPr>
              <a:xfrm>
                <a:off x="822" y="114"/>
                <a:ext cx="4843" cy="431"/>
                <a:chOff x="822" y="258"/>
                <a:chExt cx="4843" cy="431"/>
              </a:xfrm>
            </p:grpSpPr>
            <p:cxnSp>
              <p:nvCxnSpPr>
                <p:cNvPr id="1451" name="Line 112"/>
                <p:cNvCxnSpPr/>
                <p:nvPr/>
              </p:nvCxnSpPr>
              <p:spPr bwMode="white">
                <a:xfrm>
                  <a:off x="822" y="486"/>
                  <a:ext cx="4843" cy="0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52" name="Line 113"/>
                <p:cNvCxnSpPr/>
                <p:nvPr/>
              </p:nvCxnSpPr>
              <p:spPr bwMode="white">
                <a:xfrm flipH="1">
                  <a:off x="1057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53" name="Line 114"/>
                <p:cNvCxnSpPr/>
                <p:nvPr/>
              </p:nvCxnSpPr>
              <p:spPr bwMode="white">
                <a:xfrm flipH="1">
                  <a:off x="1292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54" name="Line 115"/>
                <p:cNvCxnSpPr/>
                <p:nvPr/>
              </p:nvCxnSpPr>
              <p:spPr bwMode="white">
                <a:xfrm flipH="1">
                  <a:off x="1526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55" name="Line 116"/>
                <p:cNvCxnSpPr/>
                <p:nvPr/>
              </p:nvCxnSpPr>
              <p:spPr bwMode="white">
                <a:xfrm flipH="1">
                  <a:off x="1761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56" name="Line 117"/>
                <p:cNvCxnSpPr/>
                <p:nvPr/>
              </p:nvCxnSpPr>
              <p:spPr bwMode="white">
                <a:xfrm flipH="1">
                  <a:off x="1996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57" name="Line 118"/>
                <p:cNvCxnSpPr/>
                <p:nvPr/>
              </p:nvCxnSpPr>
              <p:spPr bwMode="white">
                <a:xfrm flipH="1">
                  <a:off x="2231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58" name="Line 119"/>
                <p:cNvCxnSpPr/>
                <p:nvPr/>
              </p:nvCxnSpPr>
              <p:spPr bwMode="white">
                <a:xfrm flipH="1">
                  <a:off x="2466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59" name="Line 120"/>
                <p:cNvCxnSpPr/>
                <p:nvPr/>
              </p:nvCxnSpPr>
              <p:spPr bwMode="white">
                <a:xfrm flipH="1">
                  <a:off x="2701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60" name="Line 121"/>
                <p:cNvCxnSpPr/>
                <p:nvPr/>
              </p:nvCxnSpPr>
              <p:spPr bwMode="white">
                <a:xfrm flipH="1">
                  <a:off x="2935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61" name="Line 122"/>
                <p:cNvCxnSpPr/>
                <p:nvPr/>
              </p:nvCxnSpPr>
              <p:spPr bwMode="white">
                <a:xfrm flipH="1">
                  <a:off x="3170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62" name="Line 123"/>
                <p:cNvCxnSpPr/>
                <p:nvPr/>
              </p:nvCxnSpPr>
              <p:spPr bwMode="white">
                <a:xfrm flipH="1">
                  <a:off x="3405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63" name="Line 124"/>
                <p:cNvCxnSpPr/>
                <p:nvPr/>
              </p:nvCxnSpPr>
              <p:spPr bwMode="white">
                <a:xfrm flipH="1">
                  <a:off x="3640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64" name="Line 125"/>
                <p:cNvCxnSpPr/>
                <p:nvPr/>
              </p:nvCxnSpPr>
              <p:spPr bwMode="white">
                <a:xfrm flipH="1">
                  <a:off x="3875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65" name="Line 126"/>
                <p:cNvCxnSpPr/>
                <p:nvPr/>
              </p:nvCxnSpPr>
              <p:spPr bwMode="white">
                <a:xfrm flipH="1">
                  <a:off x="4110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66" name="Line 127"/>
                <p:cNvCxnSpPr/>
                <p:nvPr/>
              </p:nvCxnSpPr>
              <p:spPr bwMode="white">
                <a:xfrm flipH="1">
                  <a:off x="4345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67" name="Line 128"/>
                <p:cNvCxnSpPr/>
                <p:nvPr/>
              </p:nvCxnSpPr>
              <p:spPr bwMode="white">
                <a:xfrm flipH="1">
                  <a:off x="4579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68" name="Line 129"/>
                <p:cNvCxnSpPr/>
                <p:nvPr/>
              </p:nvCxnSpPr>
              <p:spPr bwMode="white">
                <a:xfrm flipH="1">
                  <a:off x="4814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69" name="Line 130"/>
                <p:cNvCxnSpPr/>
                <p:nvPr/>
              </p:nvCxnSpPr>
              <p:spPr bwMode="white">
                <a:xfrm flipH="1">
                  <a:off x="5049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70" name="Line 131"/>
                <p:cNvCxnSpPr/>
                <p:nvPr/>
              </p:nvCxnSpPr>
              <p:spPr bwMode="white">
                <a:xfrm flipH="1">
                  <a:off x="5284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71" name="Line 132"/>
                <p:cNvCxnSpPr/>
                <p:nvPr/>
              </p:nvCxnSpPr>
              <p:spPr bwMode="white">
                <a:xfrm flipH="1">
                  <a:off x="5519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</p:grpSp>
          <p:grpSp>
            <p:nvGrpSpPr>
              <p:cNvPr id="1472" name=""/>
              <p:cNvGrpSpPr/>
              <p:nvPr/>
            </p:nvGrpSpPr>
            <p:grpSpPr>
              <a:xfrm>
                <a:off x="1244" y="111"/>
                <a:ext cx="3805" cy="437"/>
                <a:chOff x="1070" y="247"/>
                <a:chExt cx="3805" cy="437"/>
              </a:xfrm>
            </p:grpSpPr>
            <p:cxnSp>
              <p:nvCxnSpPr>
                <p:cNvPr id="1473" name="Line 134"/>
                <p:cNvCxnSpPr/>
                <p:nvPr/>
              </p:nvCxnSpPr>
              <p:spPr bwMode="ltGray">
                <a:xfrm flipH="1">
                  <a:off x="2761" y="249"/>
                  <a:ext cx="0" cy="146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74" name="Line 135"/>
                <p:cNvCxnSpPr/>
                <p:nvPr/>
              </p:nvCxnSpPr>
              <p:spPr bwMode="ltGray">
                <a:xfrm>
                  <a:off x="2887" y="478"/>
                  <a:ext cx="72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75" name="Line 136"/>
                <p:cNvCxnSpPr/>
                <p:nvPr/>
              </p:nvCxnSpPr>
              <p:spPr bwMode="ltGray">
                <a:xfrm flipH="1">
                  <a:off x="2996" y="497"/>
                  <a:ext cx="0" cy="29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76" name="Line 137"/>
                <p:cNvCxnSpPr/>
                <p:nvPr/>
              </p:nvCxnSpPr>
              <p:spPr bwMode="ltGray">
                <a:xfrm flipH="1">
                  <a:off x="3231" y="600"/>
                  <a:ext cx="0" cy="81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77" name="Line 138"/>
                <p:cNvCxnSpPr/>
                <p:nvPr/>
              </p:nvCxnSpPr>
              <p:spPr bwMode="ltGray">
                <a:xfrm flipH="1">
                  <a:off x="3936" y="365"/>
                  <a:ext cx="0" cy="185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78" name="Line 139"/>
                <p:cNvCxnSpPr/>
                <p:nvPr/>
              </p:nvCxnSpPr>
              <p:spPr bwMode="ltGray">
                <a:xfrm>
                  <a:off x="3839" y="478"/>
                  <a:ext cx="358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79" name="Line 140"/>
                <p:cNvCxnSpPr/>
                <p:nvPr/>
              </p:nvCxnSpPr>
              <p:spPr bwMode="ltGray">
                <a:xfrm flipH="1">
                  <a:off x="4171" y="379"/>
                  <a:ext cx="0" cy="303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80" name="Line 141"/>
                <p:cNvCxnSpPr/>
                <p:nvPr/>
              </p:nvCxnSpPr>
              <p:spPr bwMode="ltGray">
                <a:xfrm flipH="1" flipV="1">
                  <a:off x="4173" y="251"/>
                  <a:ext cx="0" cy="52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81" name="Line 142"/>
                <p:cNvCxnSpPr/>
                <p:nvPr/>
              </p:nvCxnSpPr>
              <p:spPr bwMode="ltGray">
                <a:xfrm flipH="1" flipV="1">
                  <a:off x="4405" y="249"/>
                  <a:ext cx="0" cy="187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82" name="Line 143"/>
                <p:cNvCxnSpPr/>
                <p:nvPr/>
              </p:nvCxnSpPr>
              <p:spPr bwMode="ltGray">
                <a:xfrm flipH="1">
                  <a:off x="4560" y="478"/>
                  <a:ext cx="80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83" name="Line 144"/>
                <p:cNvCxnSpPr/>
                <p:nvPr/>
              </p:nvCxnSpPr>
              <p:spPr bwMode="ltGray">
                <a:xfrm flipH="1">
                  <a:off x="4424" y="478"/>
                  <a:ext cx="64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84" name="Line 145"/>
                <p:cNvCxnSpPr/>
                <p:nvPr/>
              </p:nvCxnSpPr>
              <p:spPr bwMode="ltGray">
                <a:xfrm flipH="1" flipV="1">
                  <a:off x="4640" y="249"/>
                  <a:ext cx="0" cy="278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85" name="Line 146"/>
                <p:cNvCxnSpPr/>
                <p:nvPr/>
              </p:nvCxnSpPr>
              <p:spPr bwMode="ltGray">
                <a:xfrm flipH="1">
                  <a:off x="4875" y="620"/>
                  <a:ext cx="0" cy="35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86" name="Line 147"/>
                <p:cNvCxnSpPr/>
                <p:nvPr/>
              </p:nvCxnSpPr>
              <p:spPr bwMode="ltGray">
                <a:xfrm flipH="1">
                  <a:off x="2057" y="253"/>
                  <a:ext cx="0" cy="64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87" name="Line 148"/>
                <p:cNvCxnSpPr/>
                <p:nvPr/>
              </p:nvCxnSpPr>
              <p:spPr bwMode="ltGray">
                <a:xfrm flipH="1">
                  <a:off x="1822" y="250"/>
                  <a:ext cx="0" cy="347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88" name="Line 149"/>
                <p:cNvCxnSpPr/>
                <p:nvPr/>
              </p:nvCxnSpPr>
              <p:spPr bwMode="ltGray">
                <a:xfrm flipH="1">
                  <a:off x="1795" y="478"/>
                  <a:ext cx="70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89" name="Line 150"/>
                <p:cNvCxnSpPr/>
                <p:nvPr/>
              </p:nvCxnSpPr>
              <p:spPr bwMode="ltGray">
                <a:xfrm>
                  <a:off x="1657" y="478"/>
                  <a:ext cx="62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90" name="Line 151"/>
                <p:cNvCxnSpPr/>
                <p:nvPr/>
              </p:nvCxnSpPr>
              <p:spPr bwMode="ltGray">
                <a:xfrm flipH="1">
                  <a:off x="1451" y="478"/>
                  <a:ext cx="84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91" name="Line 152"/>
                <p:cNvCxnSpPr/>
                <p:nvPr/>
              </p:nvCxnSpPr>
              <p:spPr bwMode="ltGray">
                <a:xfrm>
                  <a:off x="1070" y="478"/>
                  <a:ext cx="358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92" name="Line 153"/>
                <p:cNvCxnSpPr/>
                <p:nvPr/>
              </p:nvCxnSpPr>
              <p:spPr bwMode="ltGray">
                <a:xfrm flipH="1">
                  <a:off x="1350" y="377"/>
                  <a:ext cx="0" cy="307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93" name="Line 154"/>
                <p:cNvCxnSpPr/>
                <p:nvPr/>
              </p:nvCxnSpPr>
              <p:spPr bwMode="ltGray">
                <a:xfrm flipH="1">
                  <a:off x="1118" y="396"/>
                  <a:ext cx="0" cy="161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94" name="Line 155"/>
                <p:cNvCxnSpPr/>
                <p:nvPr/>
              </p:nvCxnSpPr>
              <p:spPr bwMode="ltGray">
                <a:xfrm flipH="1" flipV="1">
                  <a:off x="1352" y="248"/>
                  <a:ext cx="0" cy="28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95" name="Line 156"/>
                <p:cNvCxnSpPr/>
                <p:nvPr/>
              </p:nvCxnSpPr>
              <p:spPr bwMode="ltGray">
                <a:xfrm flipH="1">
                  <a:off x="1587" y="321"/>
                  <a:ext cx="0" cy="99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96" name="Line 157"/>
                <p:cNvCxnSpPr/>
                <p:nvPr/>
              </p:nvCxnSpPr>
              <p:spPr bwMode="ltGray">
                <a:xfrm flipH="1" flipV="1">
                  <a:off x="1587" y="250"/>
                  <a:ext cx="0" cy="23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497" name="Line 158"/>
                <p:cNvCxnSpPr/>
                <p:nvPr/>
              </p:nvCxnSpPr>
              <p:spPr bwMode="ltGray">
                <a:xfrm>
                  <a:off x="4223" y="477"/>
                  <a:ext cx="82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</p:grpSp>
        </p:grpSp>
        <p:pic>
          <p:nvPicPr>
            <p:cNvPr id="1498" name="Picture 15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70" y="57"/>
              <a:ext cx="579" cy="540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</p:pic>
      </p:grpSp>
      <p:sp>
        <p:nvSpPr>
          <p:cNvPr id="1499" name="Rectangle 2"/>
          <p:cNvSpPr/>
          <p:nvPr>
            <p:ph type="title"/>
          </p:nvPr>
        </p:nvSpPr>
        <p:spPr>
          <a:xfrm>
            <a:off x="253445" y="958183"/>
            <a:ext cx="8005572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500" name="Rectangle 3"/>
          <p:cNvSpPr/>
          <p:nvPr>
            <p:ph type="body" idx="1"/>
          </p:nvPr>
        </p:nvSpPr>
        <p:spPr>
          <a:xfrm>
            <a:off x="706374" y="2212324"/>
            <a:ext cx="8005572" cy="423824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3187" indent="-353187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zh-CN" altLang="en-US" sz="3296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1pPr>
            <a:lvl2pPr marL="765238" indent="-294322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5000"/>
              <a:buFontTx/>
              <a:buBlip>
                <a:blip r:embed="rId4"/>
              </a:buBlip>
              <a:defRPr kumimoji="0" lang="zh-CN" altLang="en-US" sz="2884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2pPr>
            <a:lvl3pPr marL="1177290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2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3pPr>
            <a:lvl4pPr marL="1648206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4pPr>
            <a:lvl5pPr marL="2119122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–"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501" name="日期占位符 1"/>
          <p:cNvSpPr/>
          <p:nvPr>
            <p:ph type="dt" sz="half" idx="2"/>
          </p:nvPr>
        </p:nvSpPr>
        <p:spPr bwMode="auto">
          <a:xfrm>
            <a:off x="706374" y="6514338"/>
            <a:ext cx="1962150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lang="en-US" altLang="zh-CN" sz="1442" u="none">
              <a:solidFill>
                <a:schemeClr val="tx1"/>
              </a:solidFill>
              <a:latin typeface="Times New Roman" charset="0"/>
              <a:ea typeface="宋体" charset="-122"/>
            </a:endParaRPr>
          </a:p>
        </p:txBody>
      </p:sp>
      <p:sp>
        <p:nvSpPr>
          <p:cNvPr id="1502" name="页脚占位符 2"/>
          <p:cNvSpPr/>
          <p:nvPr>
            <p:ph type="ftr" sz="quarter" idx="3"/>
          </p:nvPr>
        </p:nvSpPr>
        <p:spPr bwMode="auto">
          <a:xfrm>
            <a:off x="3217926" y="6514338"/>
            <a:ext cx="2982468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r>
              <a:rPr kumimoji="0" lang="zh-CN" altLang="en-US" sz="2060" b="1" u="none">
                <a:solidFill>
                  <a:schemeClr val="tx1"/>
                </a:solidFill>
                <a:latin typeface="仿宋_GB2312" charset="-122"/>
                <a:ea typeface="宋体" charset="-122"/>
              </a:rPr>
              <a:t>演讲是面镜子</a:t>
            </a:r>
            <a:r>
              <a:rPr kumimoji="0" lang="zh-CN" altLang="en-US" sz="2060" u="none">
                <a:solidFill>
                  <a:schemeClr val="tx1"/>
                </a:solidFill>
                <a:latin typeface="楷体_GB2312" charset="-122"/>
                <a:ea typeface="楷体_GB2312" charset="-122"/>
              </a:rPr>
              <a:t> </a:t>
            </a:r>
          </a:p>
        </p:txBody>
      </p:sp>
      <p:sp>
        <p:nvSpPr>
          <p:cNvPr id="1503" name="灯片编号占位符 3"/>
          <p:cNvSpPr/>
          <p:nvPr>
            <p:ph type="sldNum" sz="quarter" idx="4"/>
          </p:nvPr>
        </p:nvSpPr>
        <p:spPr bwMode="auto">
          <a:xfrm>
            <a:off x="6749796" y="6514338"/>
            <a:ext cx="1962150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1664213E-0834-41BB-8DF6-A533AAE3C978}" type="slidenum">
              <a:rPr kumimoji="0" lang="en-US" altLang="zh-CN" sz="1442" u="none">
                <a:solidFill>
                  <a:schemeClr val="tx1"/>
                </a:solidFill>
                <a:latin typeface="Times New Roman" charset="0"/>
                <a:ea typeface="宋体" charset="-122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>
    <p:comb/>
  </p:transition>
  <p:timing/>
  <p:txStyles>
    <p:titleStyle>
      <a:lvl1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32" b="0" i="1" u="none">
          <a:solidFill>
            <a:schemeClr val="tx2"/>
          </a:solidFill>
          <a:latin typeface="Times New Roman" charset="0"/>
          <a:ea typeface="宋体" charset="-122"/>
        </a:defRPr>
      </a:lvl1pPr>
      <a:lvl2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32" b="0" i="1" u="none">
          <a:solidFill>
            <a:schemeClr val="tx2"/>
          </a:solidFill>
          <a:latin typeface="Times New Roman" charset="0"/>
          <a:ea typeface="宋体" charset="-122"/>
        </a:defRPr>
      </a:lvl2pPr>
      <a:lvl3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32" b="0" i="1" u="none">
          <a:solidFill>
            <a:schemeClr val="tx2"/>
          </a:solidFill>
          <a:latin typeface="Times New Roman" charset="0"/>
          <a:ea typeface="宋体" charset="-122"/>
        </a:defRPr>
      </a:lvl3pPr>
      <a:lvl4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32" b="0" i="1" u="none">
          <a:solidFill>
            <a:schemeClr val="tx2"/>
          </a:solidFill>
          <a:latin typeface="Times New Roman" charset="0"/>
          <a:ea typeface="宋体" charset="-122"/>
        </a:defRPr>
      </a:lvl4pPr>
      <a:lvl5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32" b="0" i="1" u="none">
          <a:solidFill>
            <a:schemeClr val="tx2"/>
          </a:solidFill>
          <a:latin typeface="Times New Roman" charset="0"/>
          <a:ea typeface="宋体" charset="-122"/>
        </a:defRPr>
      </a:lvl5pPr>
    </p:titleStyle>
    <p:bodyStyle>
      <a:lvl1pPr marL="353187" indent="-353187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Blip>
          <a:blip r:embed="rId3"/>
        </a:buBlip>
        <a:defRPr kumimoji="0" sz="3296" b="0" i="0" u="none">
          <a:solidFill>
            <a:schemeClr val="tx1"/>
          </a:solidFill>
          <a:latin typeface="Tahoma" charset="0"/>
          <a:ea typeface="宋体" charset="-122"/>
        </a:defRPr>
      </a:lvl1pPr>
      <a:lvl2pPr marL="765238" indent="-294322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Pct val="75000"/>
        <a:buFontTx/>
        <a:buBlip>
          <a:blip r:embed="rId4"/>
        </a:buBlip>
        <a:defRPr kumimoji="0" sz="2884" b="0" i="0" u="none">
          <a:solidFill>
            <a:schemeClr val="tx1"/>
          </a:solidFill>
          <a:latin typeface="Tahoma" charset="0"/>
          <a:ea typeface="宋体" charset="-122"/>
        </a:defRPr>
      </a:lvl2pPr>
      <a:lvl3pPr marL="1177290" indent="-235458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72" b="0" i="0" u="none">
          <a:solidFill>
            <a:schemeClr val="tx1"/>
          </a:solidFill>
          <a:latin typeface="Tahoma" charset="0"/>
          <a:ea typeface="宋体" charset="-122"/>
        </a:defRPr>
      </a:lvl3pPr>
      <a:lvl4pPr marL="1648206" indent="-235458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60" b="0" i="0" u="none">
          <a:solidFill>
            <a:schemeClr val="tx1"/>
          </a:solidFill>
          <a:latin typeface="Tahoma" charset="0"/>
          <a:ea typeface="宋体" charset="-122"/>
        </a:defRPr>
      </a:lvl4pPr>
      <a:lvl5pPr marL="2119122" indent="-235458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Tx/>
        <a:buFontTx/>
        <a:buChar char="–"/>
        <a:defRPr kumimoji="0" sz="2060" b="0" i="0" u="none">
          <a:solidFill>
            <a:schemeClr val="tx1"/>
          </a:solidFill>
          <a:latin typeface="Tahoma" charset="0"/>
          <a:ea typeface="宋体" charset="-122"/>
        </a:defRPr>
      </a:lvl5pPr>
    </p:bodyStyle>
    <p:otherStyle>
      <a:lvl1pPr marL="0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1pPr>
      <a:lvl2pPr marL="470916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2pPr>
      <a:lvl3pPr marL="941832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3pPr>
      <a:lvl4pPr marL="1412748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4pPr>
      <a:lvl5pPr marL="1883664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5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rgbClr val="020000"/>
            </a:gs>
            <a:gs pos="50000">
              <a:srgbClr val="000000"/>
            </a:gs>
            <a:gs pos="100000">
              <a:schemeClr val="bg2"/>
            </a:gs>
          </a:gsLst>
          <a:lin ang="2700000"/>
        </a:gradFill>
      </p:bgPr>
    </p:bg>
    <p:spTree>
      <p:nvGrpSpPr>
        <p:cNvPr id="1" name=""/>
        <p:cNvGrpSpPr/>
        <p:nvPr/>
      </p:nvGrpSpPr>
      <p:grpSpPr/>
      <p:grpSp>
        <p:nvGrpSpPr>
          <p:cNvPr id="1026" name=""/>
          <p:cNvGrpSpPr/>
          <p:nvPr/>
        </p:nvGrpSpPr>
        <p:grpSpPr>
          <a:xfrm>
            <a:off x="269796" y="89932"/>
            <a:ext cx="8743013" cy="856805"/>
            <a:chOff x="170" y="57"/>
            <a:chExt cx="5507" cy="540"/>
          </a:xfrm>
        </p:grpSpPr>
        <p:grpSp>
          <p:nvGrpSpPr>
            <p:cNvPr id="1027" name=""/>
            <p:cNvGrpSpPr/>
            <p:nvPr/>
          </p:nvGrpSpPr>
          <p:grpSpPr>
            <a:xfrm>
              <a:off x="684" y="107"/>
              <a:ext cx="4993" cy="445"/>
              <a:chOff x="684" y="107"/>
              <a:chExt cx="4993" cy="445"/>
            </a:xfrm>
          </p:grpSpPr>
          <p:sp>
            <p:nvSpPr>
              <p:cNvPr id="1028" name="Freeform 9"/>
              <p:cNvSpPr/>
              <p:nvPr/>
            </p:nvSpPr>
            <p:spPr bwMode="ltGray">
              <a:xfrm>
                <a:off x="684" y="107"/>
                <a:ext cx="4993" cy="445"/>
              </a:xfrm>
              <a:custGeom>
                <a:rect l="l" t="t" r="r" b="b"/>
                <a:pathLst>
                  <a:path w="4848" h="432">
                    <a:moveTo>
                      <a:pt x="4848" y="48"/>
                    </a:moveTo>
                    <a:lnTo>
                      <a:pt x="4848" y="432"/>
                    </a:lnTo>
                    <a:cubicBezTo>
                      <a:pt x="4848" y="432"/>
                      <a:pt x="2424" y="432"/>
                      <a:pt x="0" y="432"/>
                    </a:cubicBezTo>
                    <a:cubicBezTo>
                      <a:pt x="161" y="345"/>
                      <a:pt x="169" y="61"/>
                      <a:pt x="0" y="0"/>
                    </a:cubicBezTo>
                    <a:cubicBezTo>
                      <a:pt x="2424" y="0"/>
                      <a:pt x="4848" y="0"/>
                      <a:pt x="4848" y="0"/>
                    </a:cubicBezTo>
                    <a:lnTo>
                      <a:pt x="4848" y="48"/>
                    </a:lnTo>
                    <a:close/>
                  </a:path>
                </a:pathLst>
              </a:custGeom>
              <a:solidFill>
                <a:srgbClr val="E5D093"/>
              </a:solidFill>
              <a:ln cap="flat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54" b="0" i="1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70916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54" b="0" i="1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41832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54" b="0" i="1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12748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54" b="0" i="1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83664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54" b="0" i="1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eaLnBrk="1" hangingPunct="1"/>
                <a:endParaRPr lang="zh-CN" altLang="en-US"/>
              </a:p>
            </p:txBody>
          </p:sp>
          <p:grpSp>
            <p:nvGrpSpPr>
              <p:cNvPr id="1029" name=""/>
              <p:cNvGrpSpPr/>
              <p:nvPr/>
            </p:nvGrpSpPr>
            <p:grpSpPr>
              <a:xfrm>
                <a:off x="1231" y="107"/>
                <a:ext cx="3942" cy="441"/>
                <a:chOff x="1057" y="243"/>
                <a:chExt cx="3942" cy="441"/>
              </a:xfrm>
            </p:grpSpPr>
            <p:grpSp>
              <p:nvGrpSpPr>
                <p:cNvPr id="1030" name=""/>
                <p:cNvGrpSpPr/>
                <p:nvPr/>
              </p:nvGrpSpPr>
              <p:grpSpPr>
                <a:xfrm>
                  <a:off x="1057" y="244"/>
                  <a:ext cx="2274" cy="440"/>
                  <a:chOff x="1057" y="244"/>
                  <a:chExt cx="2274" cy="440"/>
                </a:xfrm>
              </p:grpSpPr>
              <p:sp>
                <p:nvSpPr>
                  <p:cNvPr id="1031" name="Freeform 12"/>
                  <p:cNvSpPr/>
                  <p:nvPr/>
                </p:nvSpPr>
                <p:spPr bwMode="ltGray">
                  <a:xfrm>
                    <a:off x="2330" y="648"/>
                    <a:ext cx="7" cy="8"/>
                  </a:xfrm>
                  <a:custGeom>
                    <a:rect l="l" t="t" r="r" b="b"/>
                    <a:pathLst>
                      <a:path w="15" h="23">
                        <a:moveTo>
                          <a:pt x="5" y="11"/>
                        </a:moveTo>
                        <a:cubicBezTo>
                          <a:pt x="2" y="1"/>
                          <a:pt x="7" y="0"/>
                          <a:pt x="15" y="5"/>
                        </a:cubicBezTo>
                        <a:cubicBezTo>
                          <a:pt x="14" y="9"/>
                          <a:pt x="15" y="13"/>
                          <a:pt x="13" y="17"/>
                        </a:cubicBezTo>
                        <a:cubicBezTo>
                          <a:pt x="9" y="23"/>
                          <a:pt x="0" y="16"/>
                          <a:pt x="5" y="1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32" name="Freeform 13"/>
                  <p:cNvSpPr/>
                  <p:nvPr/>
                </p:nvSpPr>
                <p:spPr bwMode="ltGray">
                  <a:xfrm>
                    <a:off x="2407" y="676"/>
                    <a:ext cx="9" cy="8"/>
                  </a:xfrm>
                  <a:custGeom>
                    <a:rect l="l" t="t" r="r" b="b"/>
                    <a:pathLst>
                      <a:path w="20" h="23">
                        <a:moveTo>
                          <a:pt x="3" y="13"/>
                        </a:moveTo>
                        <a:cubicBezTo>
                          <a:pt x="0" y="5"/>
                          <a:pt x="2" y="0"/>
                          <a:pt x="11" y="3"/>
                        </a:cubicBezTo>
                        <a:cubicBezTo>
                          <a:pt x="16" y="10"/>
                          <a:pt x="20" y="23"/>
                          <a:pt x="7" y="19"/>
                        </a:cubicBezTo>
                        <a:cubicBezTo>
                          <a:pt x="6" y="17"/>
                          <a:pt x="3" y="13"/>
                          <a:pt x="3" y="13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33" name="Freeform 14"/>
                  <p:cNvSpPr/>
                  <p:nvPr/>
                </p:nvSpPr>
                <p:spPr bwMode="ltGray">
                  <a:xfrm>
                    <a:off x="2189" y="630"/>
                    <a:ext cx="13" cy="14"/>
                  </a:xfrm>
                  <a:custGeom>
                    <a:rect l="l" t="t" r="r" b="b"/>
                    <a:pathLst>
                      <a:path w="30" h="42">
                        <a:moveTo>
                          <a:pt x="16" y="33"/>
                        </a:moveTo>
                        <a:cubicBezTo>
                          <a:pt x="3" y="20"/>
                          <a:pt x="15" y="34"/>
                          <a:pt x="8" y="21"/>
                        </a:cubicBezTo>
                        <a:cubicBezTo>
                          <a:pt x="6" y="17"/>
                          <a:pt x="0" y="9"/>
                          <a:pt x="0" y="9"/>
                        </a:cubicBezTo>
                        <a:cubicBezTo>
                          <a:pt x="5" y="1"/>
                          <a:pt x="7" y="0"/>
                          <a:pt x="16" y="3"/>
                        </a:cubicBezTo>
                        <a:cubicBezTo>
                          <a:pt x="25" y="16"/>
                          <a:pt x="10" y="16"/>
                          <a:pt x="30" y="23"/>
                        </a:cubicBezTo>
                        <a:cubicBezTo>
                          <a:pt x="29" y="26"/>
                          <a:pt x="30" y="29"/>
                          <a:pt x="28" y="31"/>
                        </a:cubicBezTo>
                        <a:cubicBezTo>
                          <a:pt x="15" y="42"/>
                          <a:pt x="16" y="38"/>
                          <a:pt x="16" y="33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34" name="Freeform 15"/>
                  <p:cNvSpPr/>
                  <p:nvPr/>
                </p:nvSpPr>
                <p:spPr bwMode="ltGray">
                  <a:xfrm>
                    <a:off x="2031" y="644"/>
                    <a:ext cx="11" cy="5"/>
                  </a:xfrm>
                  <a:custGeom>
                    <a:rect l="l" t="t" r="r" b="b"/>
                    <a:pathLst>
                      <a:path w="25" h="16">
                        <a:moveTo>
                          <a:pt x="15" y="16"/>
                        </a:moveTo>
                        <a:cubicBezTo>
                          <a:pt x="10" y="15"/>
                          <a:pt x="0" y="12"/>
                          <a:pt x="3" y="8"/>
                        </a:cubicBezTo>
                        <a:cubicBezTo>
                          <a:pt x="6" y="4"/>
                          <a:pt x="15" y="0"/>
                          <a:pt x="15" y="0"/>
                        </a:cubicBezTo>
                        <a:cubicBezTo>
                          <a:pt x="17" y="3"/>
                          <a:pt x="25" y="16"/>
                          <a:pt x="15" y="1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35" name="Freeform 16"/>
                  <p:cNvSpPr/>
                  <p:nvPr/>
                </p:nvSpPr>
                <p:spPr bwMode="ltGray">
                  <a:xfrm>
                    <a:off x="1984" y="650"/>
                    <a:ext cx="29" cy="16"/>
                  </a:xfrm>
                  <a:custGeom>
                    <a:rect l="l" t="t" r="r" b="b"/>
                    <a:pathLst>
                      <a:path w="65" h="46">
                        <a:moveTo>
                          <a:pt x="14" y="24"/>
                        </a:moveTo>
                        <a:cubicBezTo>
                          <a:pt x="18" y="13"/>
                          <a:pt x="16" y="9"/>
                          <a:pt x="30" y="4"/>
                        </a:cubicBezTo>
                        <a:cubicBezTo>
                          <a:pt x="34" y="3"/>
                          <a:pt x="42" y="0"/>
                          <a:pt x="42" y="0"/>
                        </a:cubicBezTo>
                        <a:cubicBezTo>
                          <a:pt x="50" y="1"/>
                          <a:pt x="65" y="0"/>
                          <a:pt x="58" y="12"/>
                        </a:cubicBezTo>
                        <a:cubicBezTo>
                          <a:pt x="53" y="21"/>
                          <a:pt x="40" y="21"/>
                          <a:pt x="32" y="26"/>
                        </a:cubicBezTo>
                        <a:cubicBezTo>
                          <a:pt x="26" y="35"/>
                          <a:pt x="23" y="42"/>
                          <a:pt x="12" y="46"/>
                        </a:cubicBezTo>
                        <a:cubicBezTo>
                          <a:pt x="0" y="42"/>
                          <a:pt x="5" y="30"/>
                          <a:pt x="8" y="20"/>
                        </a:cubicBezTo>
                        <a:cubicBezTo>
                          <a:pt x="9" y="18"/>
                          <a:pt x="10" y="13"/>
                          <a:pt x="12" y="14"/>
                        </a:cubicBezTo>
                        <a:cubicBezTo>
                          <a:pt x="15" y="16"/>
                          <a:pt x="13" y="21"/>
                          <a:pt x="14" y="2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36" name="Freeform 17"/>
                  <p:cNvSpPr/>
                  <p:nvPr/>
                </p:nvSpPr>
                <p:spPr bwMode="ltGray">
                  <a:xfrm>
                    <a:off x="1954" y="649"/>
                    <a:ext cx="30" cy="16"/>
                  </a:xfrm>
                  <a:custGeom>
                    <a:rect l="l" t="t" r="r" b="b"/>
                    <a:pathLst>
                      <a:path w="69" h="47">
                        <a:moveTo>
                          <a:pt x="0" y="31"/>
                        </a:moveTo>
                        <a:cubicBezTo>
                          <a:pt x="7" y="24"/>
                          <a:pt x="9" y="22"/>
                          <a:pt x="18" y="25"/>
                        </a:cubicBezTo>
                        <a:cubicBezTo>
                          <a:pt x="25" y="4"/>
                          <a:pt x="36" y="12"/>
                          <a:pt x="52" y="1"/>
                        </a:cubicBezTo>
                        <a:cubicBezTo>
                          <a:pt x="56" y="2"/>
                          <a:pt x="61" y="0"/>
                          <a:pt x="64" y="3"/>
                        </a:cubicBezTo>
                        <a:cubicBezTo>
                          <a:pt x="69" y="8"/>
                          <a:pt x="50" y="19"/>
                          <a:pt x="50" y="19"/>
                        </a:cubicBezTo>
                        <a:cubicBezTo>
                          <a:pt x="46" y="31"/>
                          <a:pt x="35" y="22"/>
                          <a:pt x="28" y="33"/>
                        </a:cubicBezTo>
                        <a:cubicBezTo>
                          <a:pt x="31" y="41"/>
                          <a:pt x="31" y="44"/>
                          <a:pt x="22" y="47"/>
                        </a:cubicBezTo>
                        <a:cubicBezTo>
                          <a:pt x="20" y="46"/>
                          <a:pt x="18" y="46"/>
                          <a:pt x="16" y="45"/>
                        </a:cubicBezTo>
                        <a:cubicBezTo>
                          <a:pt x="14" y="43"/>
                          <a:pt x="14" y="40"/>
                          <a:pt x="12" y="39"/>
                        </a:cubicBezTo>
                        <a:cubicBezTo>
                          <a:pt x="8" y="37"/>
                          <a:pt x="0" y="35"/>
                          <a:pt x="0" y="35"/>
                        </a:cubicBezTo>
                        <a:cubicBezTo>
                          <a:pt x="2" y="26"/>
                          <a:pt x="3" y="25"/>
                          <a:pt x="0" y="3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37" name="Freeform 18"/>
                  <p:cNvSpPr/>
                  <p:nvPr/>
                </p:nvSpPr>
                <p:spPr bwMode="ltGray">
                  <a:xfrm>
                    <a:off x="1792" y="559"/>
                    <a:ext cx="156" cy="96"/>
                  </a:xfrm>
                  <a:custGeom>
                    <a:rect l="l" t="t" r="r" b="b"/>
                    <a:pathLst>
                      <a:path w="355" h="277">
                        <a:moveTo>
                          <a:pt x="10" y="4"/>
                        </a:moveTo>
                        <a:cubicBezTo>
                          <a:pt x="22" y="0"/>
                          <a:pt x="24" y="14"/>
                          <a:pt x="36" y="18"/>
                        </a:cubicBezTo>
                        <a:cubicBezTo>
                          <a:pt x="37" y="19"/>
                          <a:pt x="45" y="29"/>
                          <a:pt x="46" y="30"/>
                        </a:cubicBezTo>
                        <a:cubicBezTo>
                          <a:pt x="56" y="40"/>
                          <a:pt x="67" y="38"/>
                          <a:pt x="76" y="52"/>
                        </a:cubicBezTo>
                        <a:cubicBezTo>
                          <a:pt x="80" y="58"/>
                          <a:pt x="92" y="66"/>
                          <a:pt x="92" y="66"/>
                        </a:cubicBezTo>
                        <a:cubicBezTo>
                          <a:pt x="96" y="79"/>
                          <a:pt x="112" y="88"/>
                          <a:pt x="122" y="98"/>
                        </a:cubicBezTo>
                        <a:cubicBezTo>
                          <a:pt x="124" y="105"/>
                          <a:pt x="130" y="124"/>
                          <a:pt x="136" y="128"/>
                        </a:cubicBezTo>
                        <a:cubicBezTo>
                          <a:pt x="140" y="130"/>
                          <a:pt x="148" y="132"/>
                          <a:pt x="148" y="132"/>
                        </a:cubicBezTo>
                        <a:cubicBezTo>
                          <a:pt x="150" y="138"/>
                          <a:pt x="154" y="150"/>
                          <a:pt x="154" y="150"/>
                        </a:cubicBezTo>
                        <a:cubicBezTo>
                          <a:pt x="161" y="139"/>
                          <a:pt x="168" y="144"/>
                          <a:pt x="176" y="152"/>
                        </a:cubicBezTo>
                        <a:cubicBezTo>
                          <a:pt x="174" y="167"/>
                          <a:pt x="173" y="181"/>
                          <a:pt x="170" y="196"/>
                        </a:cubicBezTo>
                        <a:cubicBezTo>
                          <a:pt x="171" y="202"/>
                          <a:pt x="174" y="220"/>
                          <a:pt x="180" y="224"/>
                        </a:cubicBezTo>
                        <a:cubicBezTo>
                          <a:pt x="185" y="228"/>
                          <a:pt x="193" y="228"/>
                          <a:pt x="198" y="232"/>
                        </a:cubicBezTo>
                        <a:cubicBezTo>
                          <a:pt x="204" y="230"/>
                          <a:pt x="216" y="234"/>
                          <a:pt x="216" y="234"/>
                        </a:cubicBezTo>
                        <a:cubicBezTo>
                          <a:pt x="223" y="241"/>
                          <a:pt x="225" y="245"/>
                          <a:pt x="236" y="242"/>
                        </a:cubicBezTo>
                        <a:cubicBezTo>
                          <a:pt x="242" y="240"/>
                          <a:pt x="254" y="236"/>
                          <a:pt x="254" y="236"/>
                        </a:cubicBezTo>
                        <a:cubicBezTo>
                          <a:pt x="260" y="240"/>
                          <a:pt x="265" y="246"/>
                          <a:pt x="272" y="248"/>
                        </a:cubicBezTo>
                        <a:cubicBezTo>
                          <a:pt x="277" y="250"/>
                          <a:pt x="291" y="252"/>
                          <a:pt x="296" y="256"/>
                        </a:cubicBezTo>
                        <a:cubicBezTo>
                          <a:pt x="301" y="260"/>
                          <a:pt x="314" y="264"/>
                          <a:pt x="314" y="264"/>
                        </a:cubicBezTo>
                        <a:cubicBezTo>
                          <a:pt x="330" y="263"/>
                          <a:pt x="338" y="261"/>
                          <a:pt x="352" y="266"/>
                        </a:cubicBezTo>
                        <a:cubicBezTo>
                          <a:pt x="355" y="275"/>
                          <a:pt x="350" y="277"/>
                          <a:pt x="342" y="274"/>
                        </a:cubicBezTo>
                        <a:cubicBezTo>
                          <a:pt x="336" y="276"/>
                          <a:pt x="322" y="272"/>
                          <a:pt x="322" y="272"/>
                        </a:cubicBezTo>
                        <a:cubicBezTo>
                          <a:pt x="314" y="275"/>
                          <a:pt x="308" y="272"/>
                          <a:pt x="300" y="270"/>
                        </a:cubicBezTo>
                        <a:cubicBezTo>
                          <a:pt x="296" y="269"/>
                          <a:pt x="288" y="266"/>
                          <a:pt x="288" y="266"/>
                        </a:cubicBezTo>
                        <a:cubicBezTo>
                          <a:pt x="276" y="270"/>
                          <a:pt x="264" y="266"/>
                          <a:pt x="252" y="264"/>
                        </a:cubicBezTo>
                        <a:cubicBezTo>
                          <a:pt x="245" y="259"/>
                          <a:pt x="242" y="257"/>
                          <a:pt x="234" y="260"/>
                        </a:cubicBezTo>
                        <a:cubicBezTo>
                          <a:pt x="211" y="252"/>
                          <a:pt x="192" y="256"/>
                          <a:pt x="172" y="242"/>
                        </a:cubicBezTo>
                        <a:cubicBezTo>
                          <a:pt x="165" y="231"/>
                          <a:pt x="176" y="221"/>
                          <a:pt x="160" y="216"/>
                        </a:cubicBezTo>
                        <a:cubicBezTo>
                          <a:pt x="154" y="233"/>
                          <a:pt x="136" y="203"/>
                          <a:pt x="126" y="200"/>
                        </a:cubicBezTo>
                        <a:cubicBezTo>
                          <a:pt x="120" y="196"/>
                          <a:pt x="114" y="190"/>
                          <a:pt x="108" y="186"/>
                        </a:cubicBezTo>
                        <a:cubicBezTo>
                          <a:pt x="104" y="175"/>
                          <a:pt x="104" y="165"/>
                          <a:pt x="94" y="158"/>
                        </a:cubicBezTo>
                        <a:cubicBezTo>
                          <a:pt x="83" y="142"/>
                          <a:pt x="85" y="119"/>
                          <a:pt x="68" y="108"/>
                        </a:cubicBezTo>
                        <a:cubicBezTo>
                          <a:pt x="67" y="106"/>
                          <a:pt x="66" y="104"/>
                          <a:pt x="64" y="102"/>
                        </a:cubicBezTo>
                        <a:cubicBezTo>
                          <a:pt x="62" y="101"/>
                          <a:pt x="59" y="102"/>
                          <a:pt x="58" y="100"/>
                        </a:cubicBezTo>
                        <a:cubicBezTo>
                          <a:pt x="56" y="97"/>
                          <a:pt x="54" y="88"/>
                          <a:pt x="54" y="88"/>
                        </a:cubicBezTo>
                        <a:cubicBezTo>
                          <a:pt x="59" y="73"/>
                          <a:pt x="52" y="61"/>
                          <a:pt x="38" y="58"/>
                        </a:cubicBezTo>
                        <a:cubicBezTo>
                          <a:pt x="32" y="49"/>
                          <a:pt x="31" y="44"/>
                          <a:pt x="20" y="40"/>
                        </a:cubicBezTo>
                        <a:cubicBezTo>
                          <a:pt x="16" y="27"/>
                          <a:pt x="16" y="26"/>
                          <a:pt x="4" y="22"/>
                        </a:cubicBezTo>
                        <a:cubicBezTo>
                          <a:pt x="1" y="13"/>
                          <a:pt x="0" y="5"/>
                          <a:pt x="10" y="2"/>
                        </a:cubicBezTo>
                        <a:cubicBezTo>
                          <a:pt x="18" y="5"/>
                          <a:pt x="18" y="4"/>
                          <a:pt x="10" y="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38" name="Freeform 19"/>
                  <p:cNvSpPr/>
                  <p:nvPr/>
                </p:nvSpPr>
                <p:spPr bwMode="ltGray">
                  <a:xfrm>
                    <a:off x="1887" y="553"/>
                    <a:ext cx="69" cy="70"/>
                  </a:xfrm>
                  <a:custGeom>
                    <a:rect l="l" t="t" r="r" b="b"/>
                    <a:pathLst>
                      <a:path w="156" h="206">
                        <a:moveTo>
                          <a:pt x="54" y="66"/>
                        </a:moveTo>
                        <a:cubicBezTo>
                          <a:pt x="58" y="63"/>
                          <a:pt x="64" y="63"/>
                          <a:pt x="66" y="58"/>
                        </a:cubicBezTo>
                        <a:cubicBezTo>
                          <a:pt x="67" y="56"/>
                          <a:pt x="67" y="53"/>
                          <a:pt x="68" y="52"/>
                        </a:cubicBezTo>
                        <a:cubicBezTo>
                          <a:pt x="71" y="49"/>
                          <a:pt x="80" y="44"/>
                          <a:pt x="80" y="44"/>
                        </a:cubicBezTo>
                        <a:cubicBezTo>
                          <a:pt x="113" y="55"/>
                          <a:pt x="85" y="29"/>
                          <a:pt x="106" y="22"/>
                        </a:cubicBezTo>
                        <a:cubicBezTo>
                          <a:pt x="110" y="17"/>
                          <a:pt x="108" y="9"/>
                          <a:pt x="112" y="4"/>
                        </a:cubicBezTo>
                        <a:cubicBezTo>
                          <a:pt x="115" y="1"/>
                          <a:pt x="124" y="0"/>
                          <a:pt x="124" y="0"/>
                        </a:cubicBezTo>
                        <a:cubicBezTo>
                          <a:pt x="138" y="14"/>
                          <a:pt x="126" y="23"/>
                          <a:pt x="150" y="28"/>
                        </a:cubicBezTo>
                        <a:cubicBezTo>
                          <a:pt x="156" y="36"/>
                          <a:pt x="154" y="39"/>
                          <a:pt x="146" y="44"/>
                        </a:cubicBezTo>
                        <a:cubicBezTo>
                          <a:pt x="141" y="52"/>
                          <a:pt x="135" y="61"/>
                          <a:pt x="126" y="64"/>
                        </a:cubicBezTo>
                        <a:cubicBezTo>
                          <a:pt x="118" y="75"/>
                          <a:pt x="128" y="83"/>
                          <a:pt x="132" y="94"/>
                        </a:cubicBezTo>
                        <a:cubicBezTo>
                          <a:pt x="129" y="103"/>
                          <a:pt x="135" y="105"/>
                          <a:pt x="142" y="110"/>
                        </a:cubicBezTo>
                        <a:cubicBezTo>
                          <a:pt x="145" y="119"/>
                          <a:pt x="141" y="120"/>
                          <a:pt x="146" y="128"/>
                        </a:cubicBezTo>
                        <a:cubicBezTo>
                          <a:pt x="142" y="139"/>
                          <a:pt x="135" y="133"/>
                          <a:pt x="128" y="128"/>
                        </a:cubicBezTo>
                        <a:cubicBezTo>
                          <a:pt x="116" y="132"/>
                          <a:pt x="122" y="136"/>
                          <a:pt x="116" y="146"/>
                        </a:cubicBezTo>
                        <a:cubicBezTo>
                          <a:pt x="113" y="151"/>
                          <a:pt x="108" y="152"/>
                          <a:pt x="104" y="156"/>
                        </a:cubicBezTo>
                        <a:cubicBezTo>
                          <a:pt x="107" y="167"/>
                          <a:pt x="112" y="191"/>
                          <a:pt x="100" y="198"/>
                        </a:cubicBezTo>
                        <a:cubicBezTo>
                          <a:pt x="96" y="200"/>
                          <a:pt x="92" y="200"/>
                          <a:pt x="88" y="202"/>
                        </a:cubicBezTo>
                        <a:cubicBezTo>
                          <a:pt x="86" y="203"/>
                          <a:pt x="84" y="205"/>
                          <a:pt x="82" y="206"/>
                        </a:cubicBezTo>
                        <a:cubicBezTo>
                          <a:pt x="80" y="205"/>
                          <a:pt x="77" y="204"/>
                          <a:pt x="76" y="202"/>
                        </a:cubicBezTo>
                        <a:cubicBezTo>
                          <a:pt x="74" y="198"/>
                          <a:pt x="76" y="191"/>
                          <a:pt x="72" y="190"/>
                        </a:cubicBezTo>
                        <a:cubicBezTo>
                          <a:pt x="68" y="189"/>
                          <a:pt x="60" y="186"/>
                          <a:pt x="60" y="186"/>
                        </a:cubicBezTo>
                        <a:cubicBezTo>
                          <a:pt x="53" y="188"/>
                          <a:pt x="49" y="192"/>
                          <a:pt x="42" y="194"/>
                        </a:cubicBezTo>
                        <a:cubicBezTo>
                          <a:pt x="34" y="189"/>
                          <a:pt x="37" y="183"/>
                          <a:pt x="28" y="186"/>
                        </a:cubicBezTo>
                        <a:cubicBezTo>
                          <a:pt x="12" y="181"/>
                          <a:pt x="19" y="161"/>
                          <a:pt x="10" y="148"/>
                        </a:cubicBezTo>
                        <a:cubicBezTo>
                          <a:pt x="5" y="121"/>
                          <a:pt x="11" y="147"/>
                          <a:pt x="4" y="130"/>
                        </a:cubicBezTo>
                        <a:cubicBezTo>
                          <a:pt x="2" y="126"/>
                          <a:pt x="0" y="118"/>
                          <a:pt x="0" y="118"/>
                        </a:cubicBezTo>
                        <a:cubicBezTo>
                          <a:pt x="2" y="95"/>
                          <a:pt x="0" y="83"/>
                          <a:pt x="20" y="96"/>
                        </a:cubicBezTo>
                        <a:cubicBezTo>
                          <a:pt x="23" y="105"/>
                          <a:pt x="23" y="110"/>
                          <a:pt x="32" y="104"/>
                        </a:cubicBezTo>
                        <a:cubicBezTo>
                          <a:pt x="35" y="95"/>
                          <a:pt x="29" y="88"/>
                          <a:pt x="34" y="80"/>
                        </a:cubicBezTo>
                        <a:cubicBezTo>
                          <a:pt x="36" y="76"/>
                          <a:pt x="48" y="73"/>
                          <a:pt x="52" y="70"/>
                        </a:cubicBezTo>
                        <a:cubicBezTo>
                          <a:pt x="57" y="63"/>
                          <a:pt x="58" y="62"/>
                          <a:pt x="54" y="6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39" name="Freeform 20"/>
                  <p:cNvSpPr/>
                  <p:nvPr/>
                </p:nvSpPr>
                <p:spPr bwMode="ltGray">
                  <a:xfrm>
                    <a:off x="1954" y="585"/>
                    <a:ext cx="48" cy="13"/>
                  </a:xfrm>
                  <a:custGeom>
                    <a:rect l="l" t="t" r="r" b="b"/>
                    <a:pathLst>
                      <a:path w="109" h="38">
                        <a:moveTo>
                          <a:pt x="4" y="32"/>
                        </a:moveTo>
                        <a:cubicBezTo>
                          <a:pt x="7" y="22"/>
                          <a:pt x="7" y="14"/>
                          <a:pt x="18" y="10"/>
                        </a:cubicBezTo>
                        <a:cubicBezTo>
                          <a:pt x="28" y="12"/>
                          <a:pt x="37" y="14"/>
                          <a:pt x="46" y="20"/>
                        </a:cubicBezTo>
                        <a:cubicBezTo>
                          <a:pt x="62" y="15"/>
                          <a:pt x="54" y="17"/>
                          <a:pt x="72" y="14"/>
                        </a:cubicBezTo>
                        <a:cubicBezTo>
                          <a:pt x="77" y="9"/>
                          <a:pt x="90" y="0"/>
                          <a:pt x="90" y="0"/>
                        </a:cubicBezTo>
                        <a:cubicBezTo>
                          <a:pt x="109" y="6"/>
                          <a:pt x="85" y="23"/>
                          <a:pt x="76" y="26"/>
                        </a:cubicBezTo>
                        <a:cubicBezTo>
                          <a:pt x="71" y="33"/>
                          <a:pt x="68" y="35"/>
                          <a:pt x="60" y="38"/>
                        </a:cubicBezTo>
                        <a:cubicBezTo>
                          <a:pt x="54" y="36"/>
                          <a:pt x="42" y="32"/>
                          <a:pt x="42" y="32"/>
                        </a:cubicBezTo>
                        <a:cubicBezTo>
                          <a:pt x="33" y="23"/>
                          <a:pt x="26" y="26"/>
                          <a:pt x="14" y="30"/>
                        </a:cubicBezTo>
                        <a:cubicBezTo>
                          <a:pt x="1" y="28"/>
                          <a:pt x="0" y="24"/>
                          <a:pt x="4" y="3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40" name="Freeform 21"/>
                  <p:cNvSpPr/>
                  <p:nvPr/>
                </p:nvSpPr>
                <p:spPr bwMode="ltGray">
                  <a:xfrm>
                    <a:off x="1952" y="602"/>
                    <a:ext cx="33" cy="35"/>
                  </a:xfrm>
                  <a:custGeom>
                    <a:rect l="l" t="t" r="r" b="b"/>
                    <a:pathLst>
                      <a:path w="76" h="104">
                        <a:moveTo>
                          <a:pt x="8" y="18"/>
                        </a:moveTo>
                        <a:cubicBezTo>
                          <a:pt x="10" y="8"/>
                          <a:pt x="9" y="3"/>
                          <a:pt x="18" y="0"/>
                        </a:cubicBezTo>
                        <a:cubicBezTo>
                          <a:pt x="28" y="3"/>
                          <a:pt x="25" y="12"/>
                          <a:pt x="34" y="18"/>
                        </a:cubicBezTo>
                        <a:cubicBezTo>
                          <a:pt x="46" y="16"/>
                          <a:pt x="51" y="8"/>
                          <a:pt x="62" y="4"/>
                        </a:cubicBezTo>
                        <a:cubicBezTo>
                          <a:pt x="76" y="9"/>
                          <a:pt x="56" y="31"/>
                          <a:pt x="46" y="34"/>
                        </a:cubicBezTo>
                        <a:cubicBezTo>
                          <a:pt x="51" y="56"/>
                          <a:pt x="43" y="29"/>
                          <a:pt x="54" y="48"/>
                        </a:cubicBezTo>
                        <a:cubicBezTo>
                          <a:pt x="56" y="52"/>
                          <a:pt x="58" y="60"/>
                          <a:pt x="58" y="60"/>
                        </a:cubicBezTo>
                        <a:cubicBezTo>
                          <a:pt x="55" y="68"/>
                          <a:pt x="54" y="71"/>
                          <a:pt x="46" y="74"/>
                        </a:cubicBezTo>
                        <a:cubicBezTo>
                          <a:pt x="38" y="71"/>
                          <a:pt x="37" y="68"/>
                          <a:pt x="34" y="60"/>
                        </a:cubicBezTo>
                        <a:cubicBezTo>
                          <a:pt x="33" y="50"/>
                          <a:pt x="32" y="33"/>
                          <a:pt x="22" y="48"/>
                        </a:cubicBezTo>
                        <a:cubicBezTo>
                          <a:pt x="25" y="60"/>
                          <a:pt x="23" y="53"/>
                          <a:pt x="28" y="68"/>
                        </a:cubicBezTo>
                        <a:cubicBezTo>
                          <a:pt x="29" y="70"/>
                          <a:pt x="30" y="74"/>
                          <a:pt x="30" y="74"/>
                        </a:cubicBezTo>
                        <a:cubicBezTo>
                          <a:pt x="24" y="84"/>
                          <a:pt x="22" y="93"/>
                          <a:pt x="20" y="104"/>
                        </a:cubicBezTo>
                        <a:cubicBezTo>
                          <a:pt x="17" y="103"/>
                          <a:pt x="14" y="104"/>
                          <a:pt x="12" y="102"/>
                        </a:cubicBezTo>
                        <a:cubicBezTo>
                          <a:pt x="9" y="99"/>
                          <a:pt x="8" y="90"/>
                          <a:pt x="8" y="90"/>
                        </a:cubicBezTo>
                        <a:cubicBezTo>
                          <a:pt x="13" y="75"/>
                          <a:pt x="14" y="64"/>
                          <a:pt x="0" y="54"/>
                        </a:cubicBezTo>
                        <a:cubicBezTo>
                          <a:pt x="1" y="46"/>
                          <a:pt x="1" y="38"/>
                          <a:pt x="2" y="30"/>
                        </a:cubicBezTo>
                        <a:cubicBezTo>
                          <a:pt x="2" y="27"/>
                          <a:pt x="13" y="2"/>
                          <a:pt x="8" y="1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41" name="Freeform 22"/>
                  <p:cNvSpPr/>
                  <p:nvPr/>
                </p:nvSpPr>
                <p:spPr bwMode="ltGray">
                  <a:xfrm>
                    <a:off x="2008" y="582"/>
                    <a:ext cx="16" cy="21"/>
                  </a:xfrm>
                  <a:custGeom>
                    <a:rect l="l" t="t" r="r" b="b"/>
                    <a:pathLst>
                      <a:path w="37" h="61">
                        <a:moveTo>
                          <a:pt x="3" y="28"/>
                        </a:moveTo>
                        <a:cubicBezTo>
                          <a:pt x="5" y="14"/>
                          <a:pt x="2" y="7"/>
                          <a:pt x="13" y="0"/>
                        </a:cubicBezTo>
                        <a:cubicBezTo>
                          <a:pt x="26" y="9"/>
                          <a:pt x="23" y="17"/>
                          <a:pt x="15" y="28"/>
                        </a:cubicBezTo>
                        <a:cubicBezTo>
                          <a:pt x="25" y="31"/>
                          <a:pt x="33" y="27"/>
                          <a:pt x="37" y="38"/>
                        </a:cubicBezTo>
                        <a:cubicBezTo>
                          <a:pt x="30" y="45"/>
                          <a:pt x="28" y="47"/>
                          <a:pt x="19" y="44"/>
                        </a:cubicBezTo>
                        <a:cubicBezTo>
                          <a:pt x="13" y="54"/>
                          <a:pt x="18" y="61"/>
                          <a:pt x="5" y="58"/>
                        </a:cubicBezTo>
                        <a:cubicBezTo>
                          <a:pt x="0" y="50"/>
                          <a:pt x="3" y="44"/>
                          <a:pt x="1" y="34"/>
                        </a:cubicBezTo>
                        <a:cubicBezTo>
                          <a:pt x="2" y="32"/>
                          <a:pt x="3" y="28"/>
                          <a:pt x="3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42" name="Freeform 23"/>
                  <p:cNvSpPr/>
                  <p:nvPr/>
                </p:nvSpPr>
                <p:spPr bwMode="ltGray">
                  <a:xfrm>
                    <a:off x="2012" y="614"/>
                    <a:ext cx="21" cy="10"/>
                  </a:xfrm>
                  <a:custGeom>
                    <a:rect l="l" t="t" r="r" b="b"/>
                    <a:pathLst>
                      <a:path w="49" h="28">
                        <a:moveTo>
                          <a:pt x="7" y="0"/>
                        </a:moveTo>
                        <a:cubicBezTo>
                          <a:pt x="15" y="6"/>
                          <a:pt x="19" y="2"/>
                          <a:pt x="29" y="0"/>
                        </a:cubicBezTo>
                        <a:cubicBezTo>
                          <a:pt x="45" y="5"/>
                          <a:pt x="40" y="3"/>
                          <a:pt x="49" y="16"/>
                        </a:cubicBezTo>
                        <a:cubicBezTo>
                          <a:pt x="46" y="29"/>
                          <a:pt x="42" y="21"/>
                          <a:pt x="35" y="14"/>
                        </a:cubicBezTo>
                        <a:cubicBezTo>
                          <a:pt x="26" y="15"/>
                          <a:pt x="12" y="19"/>
                          <a:pt x="3" y="16"/>
                        </a:cubicBezTo>
                        <a:cubicBezTo>
                          <a:pt x="0" y="6"/>
                          <a:pt x="7" y="10"/>
                          <a:pt x="7" y="0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43" name="Freeform 24"/>
                  <p:cNvSpPr/>
                  <p:nvPr/>
                </p:nvSpPr>
                <p:spPr bwMode="ltGray">
                  <a:xfrm>
                    <a:off x="2033" y="598"/>
                    <a:ext cx="27" cy="18"/>
                  </a:xfrm>
                  <a:custGeom>
                    <a:rect l="l" t="t" r="r" b="b"/>
                    <a:pathLst>
                      <a:path w="61" h="48">
                        <a:moveTo>
                          <a:pt x="21" y="38"/>
                        </a:moveTo>
                        <a:cubicBezTo>
                          <a:pt x="19" y="34"/>
                          <a:pt x="19" y="29"/>
                          <a:pt x="15" y="26"/>
                        </a:cubicBezTo>
                        <a:cubicBezTo>
                          <a:pt x="12" y="24"/>
                          <a:pt x="3" y="22"/>
                          <a:pt x="3" y="22"/>
                        </a:cubicBezTo>
                        <a:cubicBezTo>
                          <a:pt x="0" y="12"/>
                          <a:pt x="5" y="12"/>
                          <a:pt x="13" y="8"/>
                        </a:cubicBezTo>
                        <a:cubicBezTo>
                          <a:pt x="17" y="6"/>
                          <a:pt x="25" y="0"/>
                          <a:pt x="25" y="0"/>
                        </a:cubicBezTo>
                        <a:cubicBezTo>
                          <a:pt x="37" y="2"/>
                          <a:pt x="41" y="2"/>
                          <a:pt x="49" y="10"/>
                        </a:cubicBezTo>
                        <a:cubicBezTo>
                          <a:pt x="45" y="21"/>
                          <a:pt x="46" y="12"/>
                          <a:pt x="53" y="20"/>
                        </a:cubicBezTo>
                        <a:cubicBezTo>
                          <a:pt x="56" y="24"/>
                          <a:pt x="61" y="32"/>
                          <a:pt x="61" y="32"/>
                        </a:cubicBezTo>
                        <a:cubicBezTo>
                          <a:pt x="56" y="47"/>
                          <a:pt x="53" y="42"/>
                          <a:pt x="41" y="38"/>
                        </a:cubicBezTo>
                        <a:cubicBezTo>
                          <a:pt x="27" y="47"/>
                          <a:pt x="34" y="48"/>
                          <a:pt x="23" y="44"/>
                        </a:cubicBezTo>
                        <a:cubicBezTo>
                          <a:pt x="22" y="42"/>
                          <a:pt x="21" y="38"/>
                          <a:pt x="21" y="3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44" name="Freeform 25"/>
                  <p:cNvSpPr/>
                  <p:nvPr/>
                </p:nvSpPr>
                <p:spPr bwMode="ltGray">
                  <a:xfrm>
                    <a:off x="2041" y="607"/>
                    <a:ext cx="126" cy="63"/>
                  </a:xfrm>
                  <a:custGeom>
                    <a:rect l="l" t="t" r="r" b="b"/>
                    <a:pathLst>
                      <a:path w="286" h="182">
                        <a:moveTo>
                          <a:pt x="46" y="28"/>
                        </a:moveTo>
                        <a:cubicBezTo>
                          <a:pt x="41" y="14"/>
                          <a:pt x="46" y="17"/>
                          <a:pt x="36" y="14"/>
                        </a:cubicBezTo>
                        <a:cubicBezTo>
                          <a:pt x="31" y="17"/>
                          <a:pt x="26" y="30"/>
                          <a:pt x="26" y="30"/>
                        </a:cubicBezTo>
                        <a:cubicBezTo>
                          <a:pt x="12" y="25"/>
                          <a:pt x="19" y="21"/>
                          <a:pt x="0" y="24"/>
                        </a:cubicBezTo>
                        <a:cubicBezTo>
                          <a:pt x="2" y="33"/>
                          <a:pt x="2" y="37"/>
                          <a:pt x="10" y="42"/>
                        </a:cubicBezTo>
                        <a:cubicBezTo>
                          <a:pt x="12" y="49"/>
                          <a:pt x="14" y="55"/>
                          <a:pt x="16" y="62"/>
                        </a:cubicBezTo>
                        <a:cubicBezTo>
                          <a:pt x="24" y="59"/>
                          <a:pt x="27" y="57"/>
                          <a:pt x="24" y="48"/>
                        </a:cubicBezTo>
                        <a:cubicBezTo>
                          <a:pt x="26" y="47"/>
                          <a:pt x="28" y="43"/>
                          <a:pt x="30" y="44"/>
                        </a:cubicBezTo>
                        <a:cubicBezTo>
                          <a:pt x="48" y="48"/>
                          <a:pt x="36" y="52"/>
                          <a:pt x="48" y="56"/>
                        </a:cubicBezTo>
                        <a:cubicBezTo>
                          <a:pt x="74" y="65"/>
                          <a:pt x="47" y="56"/>
                          <a:pt x="70" y="62"/>
                        </a:cubicBezTo>
                        <a:cubicBezTo>
                          <a:pt x="77" y="64"/>
                          <a:pt x="88" y="72"/>
                          <a:pt x="88" y="72"/>
                        </a:cubicBezTo>
                        <a:cubicBezTo>
                          <a:pt x="96" y="84"/>
                          <a:pt x="102" y="87"/>
                          <a:pt x="106" y="102"/>
                        </a:cubicBezTo>
                        <a:cubicBezTo>
                          <a:pt x="105" y="109"/>
                          <a:pt x="106" y="115"/>
                          <a:pt x="104" y="122"/>
                        </a:cubicBezTo>
                        <a:cubicBezTo>
                          <a:pt x="103" y="126"/>
                          <a:pt x="94" y="132"/>
                          <a:pt x="98" y="134"/>
                        </a:cubicBezTo>
                        <a:cubicBezTo>
                          <a:pt x="106" y="137"/>
                          <a:pt x="122" y="128"/>
                          <a:pt x="122" y="128"/>
                        </a:cubicBezTo>
                        <a:cubicBezTo>
                          <a:pt x="130" y="131"/>
                          <a:pt x="133" y="135"/>
                          <a:pt x="140" y="140"/>
                        </a:cubicBezTo>
                        <a:cubicBezTo>
                          <a:pt x="148" y="145"/>
                          <a:pt x="159" y="145"/>
                          <a:pt x="168" y="148"/>
                        </a:cubicBezTo>
                        <a:cubicBezTo>
                          <a:pt x="170" y="147"/>
                          <a:pt x="173" y="148"/>
                          <a:pt x="174" y="146"/>
                        </a:cubicBezTo>
                        <a:cubicBezTo>
                          <a:pt x="176" y="142"/>
                          <a:pt x="164" y="136"/>
                          <a:pt x="168" y="134"/>
                        </a:cubicBezTo>
                        <a:cubicBezTo>
                          <a:pt x="171" y="132"/>
                          <a:pt x="175" y="135"/>
                          <a:pt x="178" y="136"/>
                        </a:cubicBezTo>
                        <a:cubicBezTo>
                          <a:pt x="182" y="131"/>
                          <a:pt x="186" y="118"/>
                          <a:pt x="186" y="118"/>
                        </a:cubicBezTo>
                        <a:cubicBezTo>
                          <a:pt x="189" y="119"/>
                          <a:pt x="199" y="120"/>
                          <a:pt x="202" y="122"/>
                        </a:cubicBezTo>
                        <a:cubicBezTo>
                          <a:pt x="206" y="124"/>
                          <a:pt x="214" y="130"/>
                          <a:pt x="214" y="130"/>
                        </a:cubicBezTo>
                        <a:cubicBezTo>
                          <a:pt x="224" y="145"/>
                          <a:pt x="228" y="158"/>
                          <a:pt x="244" y="168"/>
                        </a:cubicBezTo>
                        <a:cubicBezTo>
                          <a:pt x="250" y="172"/>
                          <a:pt x="262" y="178"/>
                          <a:pt x="262" y="178"/>
                        </a:cubicBezTo>
                        <a:cubicBezTo>
                          <a:pt x="265" y="178"/>
                          <a:pt x="286" y="182"/>
                          <a:pt x="284" y="170"/>
                        </a:cubicBezTo>
                        <a:cubicBezTo>
                          <a:pt x="283" y="164"/>
                          <a:pt x="268" y="160"/>
                          <a:pt x="268" y="160"/>
                        </a:cubicBezTo>
                        <a:cubicBezTo>
                          <a:pt x="261" y="150"/>
                          <a:pt x="270" y="143"/>
                          <a:pt x="256" y="138"/>
                        </a:cubicBezTo>
                        <a:cubicBezTo>
                          <a:pt x="254" y="136"/>
                          <a:pt x="251" y="135"/>
                          <a:pt x="250" y="132"/>
                        </a:cubicBezTo>
                        <a:cubicBezTo>
                          <a:pt x="248" y="129"/>
                          <a:pt x="250" y="125"/>
                          <a:pt x="248" y="122"/>
                        </a:cubicBezTo>
                        <a:cubicBezTo>
                          <a:pt x="246" y="118"/>
                          <a:pt x="240" y="118"/>
                          <a:pt x="236" y="116"/>
                        </a:cubicBezTo>
                        <a:cubicBezTo>
                          <a:pt x="230" y="107"/>
                          <a:pt x="227" y="100"/>
                          <a:pt x="240" y="96"/>
                        </a:cubicBezTo>
                        <a:cubicBezTo>
                          <a:pt x="236" y="83"/>
                          <a:pt x="236" y="84"/>
                          <a:pt x="220" y="86"/>
                        </a:cubicBezTo>
                        <a:cubicBezTo>
                          <a:pt x="209" y="82"/>
                          <a:pt x="208" y="82"/>
                          <a:pt x="210" y="70"/>
                        </a:cubicBezTo>
                        <a:cubicBezTo>
                          <a:pt x="207" y="60"/>
                          <a:pt x="199" y="57"/>
                          <a:pt x="190" y="54"/>
                        </a:cubicBezTo>
                        <a:cubicBezTo>
                          <a:pt x="181" y="45"/>
                          <a:pt x="181" y="42"/>
                          <a:pt x="168" y="38"/>
                        </a:cubicBezTo>
                        <a:cubicBezTo>
                          <a:pt x="164" y="37"/>
                          <a:pt x="156" y="34"/>
                          <a:pt x="156" y="34"/>
                        </a:cubicBezTo>
                        <a:cubicBezTo>
                          <a:pt x="146" y="24"/>
                          <a:pt x="134" y="21"/>
                          <a:pt x="120" y="16"/>
                        </a:cubicBezTo>
                        <a:cubicBezTo>
                          <a:pt x="113" y="14"/>
                          <a:pt x="108" y="8"/>
                          <a:pt x="102" y="4"/>
                        </a:cubicBezTo>
                        <a:cubicBezTo>
                          <a:pt x="100" y="3"/>
                          <a:pt x="96" y="0"/>
                          <a:pt x="96" y="0"/>
                        </a:cubicBezTo>
                        <a:cubicBezTo>
                          <a:pt x="83" y="2"/>
                          <a:pt x="79" y="1"/>
                          <a:pt x="70" y="10"/>
                        </a:cubicBezTo>
                        <a:cubicBezTo>
                          <a:pt x="67" y="19"/>
                          <a:pt x="63" y="27"/>
                          <a:pt x="56" y="32"/>
                        </a:cubicBezTo>
                        <a:cubicBezTo>
                          <a:pt x="49" y="30"/>
                          <a:pt x="52" y="31"/>
                          <a:pt x="46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45" name="Freeform 26"/>
                  <p:cNvSpPr/>
                  <p:nvPr/>
                </p:nvSpPr>
                <p:spPr bwMode="ltGray">
                  <a:xfrm>
                    <a:off x="2150" y="613"/>
                    <a:ext cx="34" cy="27"/>
                  </a:xfrm>
                  <a:custGeom>
                    <a:rect l="l" t="t" r="r" b="b"/>
                    <a:pathLst>
                      <a:path w="78" h="78">
                        <a:moveTo>
                          <a:pt x="1" y="58"/>
                        </a:moveTo>
                        <a:cubicBezTo>
                          <a:pt x="6" y="44"/>
                          <a:pt x="18" y="57"/>
                          <a:pt x="27" y="60"/>
                        </a:cubicBezTo>
                        <a:cubicBezTo>
                          <a:pt x="35" y="57"/>
                          <a:pt x="38" y="52"/>
                          <a:pt x="45" y="48"/>
                        </a:cubicBezTo>
                        <a:cubicBezTo>
                          <a:pt x="48" y="40"/>
                          <a:pt x="51" y="36"/>
                          <a:pt x="57" y="30"/>
                        </a:cubicBezTo>
                        <a:cubicBezTo>
                          <a:pt x="55" y="23"/>
                          <a:pt x="43" y="14"/>
                          <a:pt x="43" y="14"/>
                        </a:cubicBezTo>
                        <a:cubicBezTo>
                          <a:pt x="33" y="0"/>
                          <a:pt x="30" y="1"/>
                          <a:pt x="43" y="4"/>
                        </a:cubicBezTo>
                        <a:cubicBezTo>
                          <a:pt x="54" y="11"/>
                          <a:pt x="58" y="22"/>
                          <a:pt x="71" y="26"/>
                        </a:cubicBezTo>
                        <a:cubicBezTo>
                          <a:pt x="78" y="37"/>
                          <a:pt x="78" y="46"/>
                          <a:pt x="67" y="54"/>
                        </a:cubicBezTo>
                        <a:cubicBezTo>
                          <a:pt x="51" y="49"/>
                          <a:pt x="53" y="71"/>
                          <a:pt x="33" y="78"/>
                        </a:cubicBezTo>
                        <a:cubicBezTo>
                          <a:pt x="16" y="72"/>
                          <a:pt x="25" y="76"/>
                          <a:pt x="9" y="66"/>
                        </a:cubicBezTo>
                        <a:cubicBezTo>
                          <a:pt x="7" y="65"/>
                          <a:pt x="3" y="62"/>
                          <a:pt x="3" y="62"/>
                        </a:cubicBezTo>
                        <a:cubicBezTo>
                          <a:pt x="0" y="54"/>
                          <a:pt x="13" y="42"/>
                          <a:pt x="1" y="5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46" name="Freeform 27"/>
                  <p:cNvSpPr/>
                  <p:nvPr/>
                </p:nvSpPr>
                <p:spPr bwMode="ltGray">
                  <a:xfrm>
                    <a:off x="2222" y="556"/>
                    <a:ext cx="8" cy="6"/>
                  </a:xfrm>
                  <a:custGeom>
                    <a:rect l="l" t="t" r="r" b="b"/>
                    <a:pathLst>
                      <a:path w="17" h="18">
                        <a:moveTo>
                          <a:pt x="3" y="4"/>
                        </a:moveTo>
                        <a:cubicBezTo>
                          <a:pt x="17" y="7"/>
                          <a:pt x="16" y="18"/>
                          <a:pt x="3" y="14"/>
                        </a:cubicBezTo>
                        <a:cubicBezTo>
                          <a:pt x="0" y="6"/>
                          <a:pt x="7" y="0"/>
                          <a:pt x="3" y="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47" name="Freeform 28"/>
                  <p:cNvSpPr/>
                  <p:nvPr/>
                </p:nvSpPr>
                <p:spPr bwMode="ltGray">
                  <a:xfrm>
                    <a:off x="2265" y="597"/>
                    <a:ext cx="11" cy="8"/>
                  </a:xfrm>
                  <a:custGeom>
                    <a:rect l="l" t="t" r="r" b="b"/>
                    <a:pathLst>
                      <a:path w="26" h="22">
                        <a:moveTo>
                          <a:pt x="8" y="14"/>
                        </a:moveTo>
                        <a:cubicBezTo>
                          <a:pt x="5" y="6"/>
                          <a:pt x="5" y="3"/>
                          <a:pt x="14" y="0"/>
                        </a:cubicBezTo>
                        <a:cubicBezTo>
                          <a:pt x="26" y="4"/>
                          <a:pt x="23" y="16"/>
                          <a:pt x="14" y="22"/>
                        </a:cubicBezTo>
                        <a:cubicBezTo>
                          <a:pt x="0" y="17"/>
                          <a:pt x="13" y="3"/>
                          <a:pt x="8" y="1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48" name="Freeform 29"/>
                  <p:cNvSpPr/>
                  <p:nvPr/>
                </p:nvSpPr>
                <p:spPr bwMode="ltGray">
                  <a:xfrm>
                    <a:off x="2126" y="505"/>
                    <a:ext cx="8" cy="5"/>
                  </a:xfrm>
                  <a:custGeom>
                    <a:rect l="l" t="t" r="r" b="b"/>
                    <a:pathLst>
                      <a:path w="20" h="15">
                        <a:moveTo>
                          <a:pt x="7" y="12"/>
                        </a:moveTo>
                        <a:cubicBezTo>
                          <a:pt x="0" y="1"/>
                          <a:pt x="6" y="0"/>
                          <a:pt x="17" y="2"/>
                        </a:cubicBezTo>
                        <a:cubicBezTo>
                          <a:pt x="20" y="10"/>
                          <a:pt x="18" y="15"/>
                          <a:pt x="9" y="12"/>
                        </a:cubicBezTo>
                        <a:cubicBezTo>
                          <a:pt x="4" y="4"/>
                          <a:pt x="4" y="4"/>
                          <a:pt x="7" y="1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49" name="Freeform 30"/>
                  <p:cNvSpPr/>
                  <p:nvPr/>
                </p:nvSpPr>
                <p:spPr bwMode="ltGray">
                  <a:xfrm>
                    <a:off x="2053" y="548"/>
                    <a:ext cx="8" cy="5"/>
                  </a:xfrm>
                  <a:custGeom>
                    <a:rect l="l" t="t" r="r" b="b"/>
                    <a:pathLst>
                      <a:path w="20" h="15">
                        <a:moveTo>
                          <a:pt x="7" y="12"/>
                        </a:moveTo>
                        <a:cubicBezTo>
                          <a:pt x="0" y="2"/>
                          <a:pt x="3" y="0"/>
                          <a:pt x="15" y="2"/>
                        </a:cubicBezTo>
                        <a:cubicBezTo>
                          <a:pt x="16" y="4"/>
                          <a:pt x="20" y="12"/>
                          <a:pt x="15" y="14"/>
                        </a:cubicBezTo>
                        <a:cubicBezTo>
                          <a:pt x="12" y="15"/>
                          <a:pt x="7" y="12"/>
                          <a:pt x="7" y="1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50" name="Freeform 31"/>
                  <p:cNvSpPr/>
                  <p:nvPr/>
                </p:nvSpPr>
                <p:spPr bwMode="ltGray">
                  <a:xfrm>
                    <a:off x="1973" y="535"/>
                    <a:ext cx="35" cy="28"/>
                  </a:xfrm>
                  <a:custGeom>
                    <a:rect l="l" t="t" r="r" b="b"/>
                    <a:pathLst>
                      <a:path w="80" h="80">
                        <a:moveTo>
                          <a:pt x="0" y="50"/>
                        </a:moveTo>
                        <a:cubicBezTo>
                          <a:pt x="1" y="47"/>
                          <a:pt x="12" y="25"/>
                          <a:pt x="14" y="24"/>
                        </a:cubicBezTo>
                        <a:cubicBezTo>
                          <a:pt x="17" y="22"/>
                          <a:pt x="26" y="20"/>
                          <a:pt x="26" y="20"/>
                        </a:cubicBezTo>
                        <a:cubicBezTo>
                          <a:pt x="34" y="23"/>
                          <a:pt x="40" y="21"/>
                          <a:pt x="48" y="18"/>
                        </a:cubicBezTo>
                        <a:cubicBezTo>
                          <a:pt x="52" y="12"/>
                          <a:pt x="54" y="6"/>
                          <a:pt x="58" y="0"/>
                        </a:cubicBezTo>
                        <a:cubicBezTo>
                          <a:pt x="70" y="4"/>
                          <a:pt x="76" y="28"/>
                          <a:pt x="80" y="40"/>
                        </a:cubicBezTo>
                        <a:cubicBezTo>
                          <a:pt x="75" y="54"/>
                          <a:pt x="80" y="50"/>
                          <a:pt x="70" y="56"/>
                        </a:cubicBezTo>
                        <a:cubicBezTo>
                          <a:pt x="61" y="53"/>
                          <a:pt x="59" y="54"/>
                          <a:pt x="54" y="62"/>
                        </a:cubicBezTo>
                        <a:cubicBezTo>
                          <a:pt x="57" y="71"/>
                          <a:pt x="56" y="75"/>
                          <a:pt x="48" y="80"/>
                        </a:cubicBezTo>
                        <a:cubicBezTo>
                          <a:pt x="40" y="77"/>
                          <a:pt x="39" y="72"/>
                          <a:pt x="32" y="68"/>
                        </a:cubicBezTo>
                        <a:cubicBezTo>
                          <a:pt x="26" y="59"/>
                          <a:pt x="30" y="57"/>
                          <a:pt x="38" y="52"/>
                        </a:cubicBezTo>
                        <a:cubicBezTo>
                          <a:pt x="41" y="42"/>
                          <a:pt x="39" y="34"/>
                          <a:pt x="30" y="28"/>
                        </a:cubicBezTo>
                        <a:cubicBezTo>
                          <a:pt x="20" y="31"/>
                          <a:pt x="30" y="40"/>
                          <a:pt x="20" y="48"/>
                        </a:cubicBezTo>
                        <a:cubicBezTo>
                          <a:pt x="16" y="51"/>
                          <a:pt x="8" y="56"/>
                          <a:pt x="8" y="56"/>
                        </a:cubicBezTo>
                        <a:cubicBezTo>
                          <a:pt x="2" y="50"/>
                          <a:pt x="5" y="50"/>
                          <a:pt x="0" y="50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51" name="Freeform 32"/>
                  <p:cNvSpPr/>
                  <p:nvPr/>
                </p:nvSpPr>
                <p:spPr bwMode="ltGray">
                  <a:xfrm>
                    <a:off x="1961" y="476"/>
                    <a:ext cx="41" cy="60"/>
                  </a:xfrm>
                  <a:custGeom>
                    <a:rect l="l" t="t" r="r" b="b"/>
                    <a:pathLst>
                      <a:path w="94" h="174">
                        <a:moveTo>
                          <a:pt x="14" y="96"/>
                        </a:moveTo>
                        <a:cubicBezTo>
                          <a:pt x="11" y="109"/>
                          <a:pt x="15" y="120"/>
                          <a:pt x="26" y="128"/>
                        </a:cubicBezTo>
                        <a:cubicBezTo>
                          <a:pt x="34" y="120"/>
                          <a:pt x="35" y="119"/>
                          <a:pt x="32" y="108"/>
                        </a:cubicBezTo>
                        <a:cubicBezTo>
                          <a:pt x="35" y="92"/>
                          <a:pt x="39" y="92"/>
                          <a:pt x="52" y="100"/>
                        </a:cubicBezTo>
                        <a:cubicBezTo>
                          <a:pt x="59" y="110"/>
                          <a:pt x="49" y="114"/>
                          <a:pt x="46" y="124"/>
                        </a:cubicBezTo>
                        <a:cubicBezTo>
                          <a:pt x="50" y="137"/>
                          <a:pt x="57" y="129"/>
                          <a:pt x="66" y="126"/>
                        </a:cubicBezTo>
                        <a:cubicBezTo>
                          <a:pt x="77" y="129"/>
                          <a:pt x="79" y="131"/>
                          <a:pt x="76" y="142"/>
                        </a:cubicBezTo>
                        <a:cubicBezTo>
                          <a:pt x="67" y="139"/>
                          <a:pt x="65" y="141"/>
                          <a:pt x="58" y="148"/>
                        </a:cubicBezTo>
                        <a:cubicBezTo>
                          <a:pt x="60" y="160"/>
                          <a:pt x="62" y="170"/>
                          <a:pt x="74" y="174"/>
                        </a:cubicBezTo>
                        <a:cubicBezTo>
                          <a:pt x="77" y="165"/>
                          <a:pt x="74" y="157"/>
                          <a:pt x="84" y="154"/>
                        </a:cubicBezTo>
                        <a:cubicBezTo>
                          <a:pt x="91" y="143"/>
                          <a:pt x="94" y="122"/>
                          <a:pt x="82" y="112"/>
                        </a:cubicBezTo>
                        <a:cubicBezTo>
                          <a:pt x="77" y="108"/>
                          <a:pt x="66" y="108"/>
                          <a:pt x="60" y="106"/>
                        </a:cubicBezTo>
                        <a:cubicBezTo>
                          <a:pt x="65" y="92"/>
                          <a:pt x="66" y="87"/>
                          <a:pt x="50" y="82"/>
                        </a:cubicBezTo>
                        <a:cubicBezTo>
                          <a:pt x="48" y="82"/>
                          <a:pt x="37" y="86"/>
                          <a:pt x="34" y="82"/>
                        </a:cubicBezTo>
                        <a:cubicBezTo>
                          <a:pt x="32" y="79"/>
                          <a:pt x="30" y="70"/>
                          <a:pt x="30" y="70"/>
                        </a:cubicBezTo>
                        <a:cubicBezTo>
                          <a:pt x="32" y="54"/>
                          <a:pt x="32" y="52"/>
                          <a:pt x="42" y="42"/>
                        </a:cubicBezTo>
                        <a:cubicBezTo>
                          <a:pt x="41" y="30"/>
                          <a:pt x="45" y="5"/>
                          <a:pt x="30" y="0"/>
                        </a:cubicBezTo>
                        <a:cubicBezTo>
                          <a:pt x="14" y="4"/>
                          <a:pt x="16" y="4"/>
                          <a:pt x="18" y="22"/>
                        </a:cubicBezTo>
                        <a:cubicBezTo>
                          <a:pt x="16" y="39"/>
                          <a:pt x="15" y="35"/>
                          <a:pt x="4" y="46"/>
                        </a:cubicBezTo>
                        <a:cubicBezTo>
                          <a:pt x="0" y="59"/>
                          <a:pt x="5" y="67"/>
                          <a:pt x="14" y="76"/>
                        </a:cubicBezTo>
                        <a:cubicBezTo>
                          <a:pt x="15" y="80"/>
                          <a:pt x="17" y="93"/>
                          <a:pt x="14" y="9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52" name="Freeform 33"/>
                  <p:cNvSpPr/>
                  <p:nvPr/>
                </p:nvSpPr>
                <p:spPr bwMode="ltGray">
                  <a:xfrm>
                    <a:off x="1971" y="519"/>
                    <a:ext cx="14" cy="18"/>
                  </a:xfrm>
                  <a:custGeom>
                    <a:rect l="l" t="t" r="r" b="b"/>
                    <a:pathLst>
                      <a:path w="32" h="50">
                        <a:moveTo>
                          <a:pt x="6" y="24"/>
                        </a:moveTo>
                        <a:cubicBezTo>
                          <a:pt x="0" y="15"/>
                          <a:pt x="3" y="6"/>
                          <a:pt x="12" y="0"/>
                        </a:cubicBezTo>
                        <a:cubicBezTo>
                          <a:pt x="23" y="3"/>
                          <a:pt x="23" y="5"/>
                          <a:pt x="20" y="16"/>
                        </a:cubicBezTo>
                        <a:cubicBezTo>
                          <a:pt x="21" y="19"/>
                          <a:pt x="20" y="22"/>
                          <a:pt x="22" y="24"/>
                        </a:cubicBezTo>
                        <a:cubicBezTo>
                          <a:pt x="23" y="26"/>
                          <a:pt x="27" y="24"/>
                          <a:pt x="28" y="26"/>
                        </a:cubicBezTo>
                        <a:cubicBezTo>
                          <a:pt x="30" y="29"/>
                          <a:pt x="32" y="38"/>
                          <a:pt x="32" y="38"/>
                        </a:cubicBezTo>
                        <a:cubicBezTo>
                          <a:pt x="29" y="46"/>
                          <a:pt x="26" y="47"/>
                          <a:pt x="18" y="50"/>
                        </a:cubicBezTo>
                        <a:cubicBezTo>
                          <a:pt x="12" y="41"/>
                          <a:pt x="18" y="24"/>
                          <a:pt x="6" y="2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53" name="Freeform 34"/>
                  <p:cNvSpPr/>
                  <p:nvPr/>
                </p:nvSpPr>
                <p:spPr bwMode="ltGray">
                  <a:xfrm>
                    <a:off x="1943" y="523"/>
                    <a:ext cx="20" cy="18"/>
                  </a:xfrm>
                  <a:custGeom>
                    <a:rect l="l" t="t" r="r" b="b"/>
                    <a:pathLst>
                      <a:path w="43" h="50">
                        <a:moveTo>
                          <a:pt x="0" y="44"/>
                        </a:moveTo>
                        <a:cubicBezTo>
                          <a:pt x="6" y="38"/>
                          <a:pt x="18" y="29"/>
                          <a:pt x="22" y="20"/>
                        </a:cubicBezTo>
                        <a:cubicBezTo>
                          <a:pt x="27" y="10"/>
                          <a:pt x="25" y="4"/>
                          <a:pt x="36" y="0"/>
                        </a:cubicBezTo>
                        <a:cubicBezTo>
                          <a:pt x="43" y="11"/>
                          <a:pt x="36" y="24"/>
                          <a:pt x="24" y="28"/>
                        </a:cubicBezTo>
                        <a:cubicBezTo>
                          <a:pt x="21" y="38"/>
                          <a:pt x="12" y="47"/>
                          <a:pt x="2" y="50"/>
                        </a:cubicBezTo>
                        <a:cubicBezTo>
                          <a:pt x="1" y="48"/>
                          <a:pt x="0" y="44"/>
                          <a:pt x="0" y="4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54" name="Freeform 35"/>
                  <p:cNvSpPr/>
                  <p:nvPr/>
                </p:nvSpPr>
                <p:spPr bwMode="ltGray">
                  <a:xfrm>
                    <a:off x="3023" y="500"/>
                    <a:ext cx="308" cy="184"/>
                  </a:xfrm>
                  <a:custGeom>
                    <a:rect l="l" t="t" r="r" b="b"/>
                    <a:pathLst>
                      <a:path w="471" h="281">
                        <a:moveTo>
                          <a:pt x="21" y="280"/>
                        </a:moveTo>
                        <a:cubicBezTo>
                          <a:pt x="32" y="281"/>
                          <a:pt x="25" y="253"/>
                          <a:pt x="24" y="250"/>
                        </a:cubicBezTo>
                        <a:cubicBezTo>
                          <a:pt x="23" y="248"/>
                          <a:pt x="22" y="245"/>
                          <a:pt x="22" y="245"/>
                        </a:cubicBezTo>
                        <a:cubicBezTo>
                          <a:pt x="21" y="243"/>
                          <a:pt x="20" y="221"/>
                          <a:pt x="16" y="218"/>
                        </a:cubicBezTo>
                        <a:cubicBezTo>
                          <a:pt x="13" y="216"/>
                          <a:pt x="4" y="215"/>
                          <a:pt x="4" y="215"/>
                        </a:cubicBezTo>
                        <a:cubicBezTo>
                          <a:pt x="0" y="207"/>
                          <a:pt x="3" y="200"/>
                          <a:pt x="0" y="191"/>
                        </a:cubicBezTo>
                        <a:cubicBezTo>
                          <a:pt x="2" y="185"/>
                          <a:pt x="7" y="186"/>
                          <a:pt x="12" y="180"/>
                        </a:cubicBezTo>
                        <a:cubicBezTo>
                          <a:pt x="14" y="172"/>
                          <a:pt x="14" y="169"/>
                          <a:pt x="6" y="165"/>
                        </a:cubicBezTo>
                        <a:cubicBezTo>
                          <a:pt x="4" y="163"/>
                          <a:pt x="2" y="162"/>
                          <a:pt x="2" y="160"/>
                        </a:cubicBezTo>
                        <a:cubicBezTo>
                          <a:pt x="2" y="150"/>
                          <a:pt x="16" y="123"/>
                          <a:pt x="28" y="120"/>
                        </a:cubicBezTo>
                        <a:cubicBezTo>
                          <a:pt x="32" y="111"/>
                          <a:pt x="40" y="105"/>
                          <a:pt x="44" y="96"/>
                        </a:cubicBezTo>
                        <a:cubicBezTo>
                          <a:pt x="39" y="83"/>
                          <a:pt x="38" y="85"/>
                          <a:pt x="42" y="70"/>
                        </a:cubicBezTo>
                        <a:cubicBezTo>
                          <a:pt x="38" y="60"/>
                          <a:pt x="34" y="48"/>
                          <a:pt x="24" y="43"/>
                        </a:cubicBezTo>
                        <a:cubicBezTo>
                          <a:pt x="18" y="36"/>
                          <a:pt x="10" y="37"/>
                          <a:pt x="20" y="32"/>
                        </a:cubicBezTo>
                        <a:cubicBezTo>
                          <a:pt x="27" y="34"/>
                          <a:pt x="26" y="32"/>
                          <a:pt x="26" y="36"/>
                        </a:cubicBezTo>
                        <a:cubicBezTo>
                          <a:pt x="34" y="41"/>
                          <a:pt x="39" y="39"/>
                          <a:pt x="48" y="35"/>
                        </a:cubicBezTo>
                        <a:cubicBezTo>
                          <a:pt x="45" y="22"/>
                          <a:pt x="48" y="14"/>
                          <a:pt x="64" y="11"/>
                        </a:cubicBezTo>
                        <a:cubicBezTo>
                          <a:pt x="71" y="8"/>
                          <a:pt x="75" y="3"/>
                          <a:pt x="82" y="0"/>
                        </a:cubicBezTo>
                        <a:cubicBezTo>
                          <a:pt x="84" y="1"/>
                          <a:pt x="88" y="0"/>
                          <a:pt x="88" y="2"/>
                        </a:cubicBezTo>
                        <a:cubicBezTo>
                          <a:pt x="90" y="12"/>
                          <a:pt x="75" y="13"/>
                          <a:pt x="92" y="9"/>
                        </a:cubicBezTo>
                        <a:cubicBezTo>
                          <a:pt x="94" y="8"/>
                          <a:pt x="96" y="5"/>
                          <a:pt x="98" y="5"/>
                        </a:cubicBezTo>
                        <a:cubicBezTo>
                          <a:pt x="102" y="4"/>
                          <a:pt x="106" y="7"/>
                          <a:pt x="110" y="8"/>
                        </a:cubicBezTo>
                        <a:cubicBezTo>
                          <a:pt x="112" y="8"/>
                          <a:pt x="116" y="9"/>
                          <a:pt x="116" y="9"/>
                        </a:cubicBezTo>
                        <a:cubicBezTo>
                          <a:pt x="122" y="16"/>
                          <a:pt x="129" y="13"/>
                          <a:pt x="141" y="14"/>
                        </a:cubicBezTo>
                        <a:cubicBezTo>
                          <a:pt x="143" y="21"/>
                          <a:pt x="147" y="22"/>
                          <a:pt x="155" y="24"/>
                        </a:cubicBezTo>
                        <a:cubicBezTo>
                          <a:pt x="159" y="22"/>
                          <a:pt x="163" y="20"/>
                          <a:pt x="167" y="17"/>
                        </a:cubicBezTo>
                        <a:cubicBezTo>
                          <a:pt x="169" y="16"/>
                          <a:pt x="173" y="14"/>
                          <a:pt x="173" y="14"/>
                        </a:cubicBezTo>
                        <a:cubicBezTo>
                          <a:pt x="195" y="26"/>
                          <a:pt x="175" y="20"/>
                          <a:pt x="195" y="14"/>
                        </a:cubicBezTo>
                        <a:cubicBezTo>
                          <a:pt x="207" y="17"/>
                          <a:pt x="201" y="26"/>
                          <a:pt x="211" y="32"/>
                        </a:cubicBezTo>
                        <a:cubicBezTo>
                          <a:pt x="214" y="38"/>
                          <a:pt x="224" y="55"/>
                          <a:pt x="231" y="59"/>
                        </a:cubicBezTo>
                        <a:cubicBezTo>
                          <a:pt x="241" y="70"/>
                          <a:pt x="235" y="67"/>
                          <a:pt x="245" y="70"/>
                        </a:cubicBezTo>
                        <a:cubicBezTo>
                          <a:pt x="249" y="69"/>
                          <a:pt x="253" y="69"/>
                          <a:pt x="257" y="68"/>
                        </a:cubicBezTo>
                        <a:cubicBezTo>
                          <a:pt x="261" y="67"/>
                          <a:pt x="270" y="65"/>
                          <a:pt x="270" y="65"/>
                        </a:cubicBezTo>
                        <a:cubicBezTo>
                          <a:pt x="278" y="66"/>
                          <a:pt x="283" y="67"/>
                          <a:pt x="290" y="71"/>
                        </a:cubicBezTo>
                        <a:cubicBezTo>
                          <a:pt x="304" y="88"/>
                          <a:pt x="282" y="62"/>
                          <a:pt x="300" y="81"/>
                        </a:cubicBezTo>
                        <a:cubicBezTo>
                          <a:pt x="302" y="84"/>
                          <a:pt x="308" y="90"/>
                          <a:pt x="308" y="90"/>
                        </a:cubicBezTo>
                        <a:cubicBezTo>
                          <a:pt x="311" y="98"/>
                          <a:pt x="315" y="103"/>
                          <a:pt x="318" y="111"/>
                        </a:cubicBezTo>
                        <a:cubicBezTo>
                          <a:pt x="319" y="114"/>
                          <a:pt x="321" y="117"/>
                          <a:pt x="322" y="120"/>
                        </a:cubicBezTo>
                        <a:cubicBezTo>
                          <a:pt x="323" y="122"/>
                          <a:pt x="324" y="125"/>
                          <a:pt x="324" y="125"/>
                        </a:cubicBezTo>
                        <a:cubicBezTo>
                          <a:pt x="321" y="132"/>
                          <a:pt x="313" y="134"/>
                          <a:pt x="310" y="142"/>
                        </a:cubicBezTo>
                        <a:cubicBezTo>
                          <a:pt x="313" y="151"/>
                          <a:pt x="317" y="146"/>
                          <a:pt x="322" y="141"/>
                        </a:cubicBezTo>
                        <a:cubicBezTo>
                          <a:pt x="341" y="143"/>
                          <a:pt x="339" y="142"/>
                          <a:pt x="342" y="155"/>
                        </a:cubicBezTo>
                        <a:cubicBezTo>
                          <a:pt x="351" y="150"/>
                          <a:pt x="355" y="152"/>
                          <a:pt x="364" y="157"/>
                        </a:cubicBezTo>
                        <a:cubicBezTo>
                          <a:pt x="369" y="162"/>
                          <a:pt x="372" y="166"/>
                          <a:pt x="380" y="168"/>
                        </a:cubicBezTo>
                        <a:cubicBezTo>
                          <a:pt x="381" y="169"/>
                          <a:pt x="383" y="171"/>
                          <a:pt x="382" y="172"/>
                        </a:cubicBezTo>
                        <a:cubicBezTo>
                          <a:pt x="380" y="176"/>
                          <a:pt x="368" y="172"/>
                          <a:pt x="382" y="176"/>
                        </a:cubicBezTo>
                        <a:cubicBezTo>
                          <a:pt x="386" y="175"/>
                          <a:pt x="390" y="173"/>
                          <a:pt x="394" y="172"/>
                        </a:cubicBezTo>
                        <a:cubicBezTo>
                          <a:pt x="396" y="172"/>
                          <a:pt x="400" y="171"/>
                          <a:pt x="400" y="171"/>
                        </a:cubicBezTo>
                        <a:cubicBezTo>
                          <a:pt x="413" y="177"/>
                          <a:pt x="427" y="179"/>
                          <a:pt x="439" y="185"/>
                        </a:cubicBezTo>
                        <a:cubicBezTo>
                          <a:pt x="441" y="190"/>
                          <a:pt x="445" y="194"/>
                          <a:pt x="447" y="199"/>
                        </a:cubicBezTo>
                        <a:cubicBezTo>
                          <a:pt x="453" y="198"/>
                          <a:pt x="460" y="195"/>
                          <a:pt x="465" y="201"/>
                        </a:cubicBezTo>
                        <a:cubicBezTo>
                          <a:pt x="468" y="205"/>
                          <a:pt x="471" y="215"/>
                          <a:pt x="471" y="215"/>
                        </a:cubicBezTo>
                        <a:cubicBezTo>
                          <a:pt x="468" y="231"/>
                          <a:pt x="469" y="248"/>
                          <a:pt x="451" y="258"/>
                        </a:cubicBezTo>
                        <a:cubicBezTo>
                          <a:pt x="447" y="262"/>
                          <a:pt x="437" y="275"/>
                          <a:pt x="435" y="281"/>
                        </a:cubicBezTo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55" name="Freeform 36"/>
                  <p:cNvSpPr/>
                  <p:nvPr/>
                </p:nvSpPr>
                <p:spPr bwMode="ltGray">
                  <a:xfrm>
                    <a:off x="2615" y="245"/>
                    <a:ext cx="433" cy="291"/>
                  </a:xfrm>
                  <a:custGeom>
                    <a:rect l="l" t="t" r="r" b="b"/>
                    <a:pathLst>
                      <a:path w="984" h="844">
                        <a:moveTo>
                          <a:pt x="82" y="38"/>
                        </a:moveTo>
                        <a:lnTo>
                          <a:pt x="406" y="6"/>
                        </a:lnTo>
                        <a:cubicBezTo>
                          <a:pt x="497" y="22"/>
                          <a:pt x="465" y="0"/>
                          <a:pt x="474" y="54"/>
                        </a:cubicBezTo>
                        <a:cubicBezTo>
                          <a:pt x="492" y="48"/>
                          <a:pt x="484" y="40"/>
                          <a:pt x="502" y="34"/>
                        </a:cubicBezTo>
                        <a:cubicBezTo>
                          <a:pt x="510" y="37"/>
                          <a:pt x="517" y="46"/>
                          <a:pt x="526" y="46"/>
                        </a:cubicBezTo>
                        <a:cubicBezTo>
                          <a:pt x="534" y="46"/>
                          <a:pt x="550" y="38"/>
                          <a:pt x="550" y="38"/>
                        </a:cubicBezTo>
                        <a:cubicBezTo>
                          <a:pt x="556" y="55"/>
                          <a:pt x="552" y="60"/>
                          <a:pt x="542" y="74"/>
                        </a:cubicBezTo>
                        <a:cubicBezTo>
                          <a:pt x="555" y="114"/>
                          <a:pt x="550" y="102"/>
                          <a:pt x="578" y="130"/>
                        </a:cubicBezTo>
                        <a:cubicBezTo>
                          <a:pt x="584" y="148"/>
                          <a:pt x="590" y="148"/>
                          <a:pt x="606" y="138"/>
                        </a:cubicBezTo>
                        <a:cubicBezTo>
                          <a:pt x="600" y="119"/>
                          <a:pt x="594" y="107"/>
                          <a:pt x="586" y="90"/>
                        </a:cubicBezTo>
                        <a:cubicBezTo>
                          <a:pt x="583" y="82"/>
                          <a:pt x="578" y="66"/>
                          <a:pt x="578" y="66"/>
                        </a:cubicBezTo>
                        <a:cubicBezTo>
                          <a:pt x="585" y="44"/>
                          <a:pt x="597" y="56"/>
                          <a:pt x="606" y="70"/>
                        </a:cubicBezTo>
                        <a:cubicBezTo>
                          <a:pt x="609" y="86"/>
                          <a:pt x="608" y="117"/>
                          <a:pt x="626" y="90"/>
                        </a:cubicBezTo>
                        <a:cubicBezTo>
                          <a:pt x="648" y="97"/>
                          <a:pt x="646" y="104"/>
                          <a:pt x="642" y="126"/>
                        </a:cubicBezTo>
                        <a:cubicBezTo>
                          <a:pt x="650" y="150"/>
                          <a:pt x="665" y="141"/>
                          <a:pt x="682" y="130"/>
                        </a:cubicBezTo>
                        <a:cubicBezTo>
                          <a:pt x="689" y="108"/>
                          <a:pt x="673" y="124"/>
                          <a:pt x="682" y="98"/>
                        </a:cubicBezTo>
                        <a:cubicBezTo>
                          <a:pt x="683" y="94"/>
                          <a:pt x="690" y="96"/>
                          <a:pt x="694" y="94"/>
                        </a:cubicBezTo>
                        <a:cubicBezTo>
                          <a:pt x="698" y="92"/>
                          <a:pt x="702" y="89"/>
                          <a:pt x="706" y="86"/>
                        </a:cubicBezTo>
                        <a:cubicBezTo>
                          <a:pt x="717" y="54"/>
                          <a:pt x="688" y="54"/>
                          <a:pt x="742" y="46"/>
                        </a:cubicBezTo>
                        <a:cubicBezTo>
                          <a:pt x="748" y="27"/>
                          <a:pt x="741" y="9"/>
                          <a:pt x="762" y="2"/>
                        </a:cubicBezTo>
                        <a:cubicBezTo>
                          <a:pt x="788" y="11"/>
                          <a:pt x="777" y="38"/>
                          <a:pt x="802" y="46"/>
                        </a:cubicBezTo>
                        <a:cubicBezTo>
                          <a:pt x="831" y="36"/>
                          <a:pt x="805" y="63"/>
                          <a:pt x="798" y="70"/>
                        </a:cubicBezTo>
                        <a:cubicBezTo>
                          <a:pt x="789" y="96"/>
                          <a:pt x="787" y="96"/>
                          <a:pt x="802" y="118"/>
                        </a:cubicBezTo>
                        <a:cubicBezTo>
                          <a:pt x="801" y="122"/>
                          <a:pt x="801" y="127"/>
                          <a:pt x="798" y="130"/>
                        </a:cubicBezTo>
                        <a:cubicBezTo>
                          <a:pt x="794" y="133"/>
                          <a:pt x="784" y="129"/>
                          <a:pt x="782" y="134"/>
                        </a:cubicBezTo>
                        <a:cubicBezTo>
                          <a:pt x="780" y="142"/>
                          <a:pt x="790" y="158"/>
                          <a:pt x="790" y="158"/>
                        </a:cubicBezTo>
                        <a:cubicBezTo>
                          <a:pt x="786" y="161"/>
                          <a:pt x="783" y="165"/>
                          <a:pt x="778" y="166"/>
                        </a:cubicBezTo>
                        <a:cubicBezTo>
                          <a:pt x="774" y="167"/>
                          <a:pt x="769" y="159"/>
                          <a:pt x="766" y="162"/>
                        </a:cubicBezTo>
                        <a:cubicBezTo>
                          <a:pt x="758" y="170"/>
                          <a:pt x="794" y="182"/>
                          <a:pt x="794" y="182"/>
                        </a:cubicBezTo>
                        <a:cubicBezTo>
                          <a:pt x="804" y="211"/>
                          <a:pt x="775" y="190"/>
                          <a:pt x="762" y="186"/>
                        </a:cubicBezTo>
                        <a:cubicBezTo>
                          <a:pt x="767" y="194"/>
                          <a:pt x="773" y="202"/>
                          <a:pt x="778" y="210"/>
                        </a:cubicBezTo>
                        <a:cubicBezTo>
                          <a:pt x="783" y="218"/>
                          <a:pt x="802" y="226"/>
                          <a:pt x="802" y="226"/>
                        </a:cubicBezTo>
                        <a:cubicBezTo>
                          <a:pt x="813" y="242"/>
                          <a:pt x="804" y="245"/>
                          <a:pt x="810" y="262"/>
                        </a:cubicBezTo>
                        <a:cubicBezTo>
                          <a:pt x="803" y="282"/>
                          <a:pt x="793" y="301"/>
                          <a:pt x="786" y="322"/>
                        </a:cubicBezTo>
                        <a:cubicBezTo>
                          <a:pt x="783" y="330"/>
                          <a:pt x="778" y="346"/>
                          <a:pt x="778" y="346"/>
                        </a:cubicBezTo>
                        <a:cubicBezTo>
                          <a:pt x="785" y="366"/>
                          <a:pt x="817" y="394"/>
                          <a:pt x="830" y="414"/>
                        </a:cubicBezTo>
                        <a:cubicBezTo>
                          <a:pt x="835" y="422"/>
                          <a:pt x="841" y="430"/>
                          <a:pt x="846" y="438"/>
                        </a:cubicBezTo>
                        <a:cubicBezTo>
                          <a:pt x="849" y="442"/>
                          <a:pt x="854" y="450"/>
                          <a:pt x="854" y="450"/>
                        </a:cubicBezTo>
                        <a:cubicBezTo>
                          <a:pt x="853" y="457"/>
                          <a:pt x="855" y="466"/>
                          <a:pt x="850" y="470"/>
                        </a:cubicBezTo>
                        <a:cubicBezTo>
                          <a:pt x="844" y="475"/>
                          <a:pt x="831" y="451"/>
                          <a:pt x="830" y="450"/>
                        </a:cubicBezTo>
                        <a:cubicBezTo>
                          <a:pt x="811" y="431"/>
                          <a:pt x="789" y="421"/>
                          <a:pt x="774" y="398"/>
                        </a:cubicBezTo>
                        <a:cubicBezTo>
                          <a:pt x="769" y="379"/>
                          <a:pt x="766" y="371"/>
                          <a:pt x="746" y="378"/>
                        </a:cubicBezTo>
                        <a:cubicBezTo>
                          <a:pt x="717" y="368"/>
                          <a:pt x="730" y="368"/>
                          <a:pt x="706" y="374"/>
                        </a:cubicBezTo>
                        <a:cubicBezTo>
                          <a:pt x="688" y="402"/>
                          <a:pt x="699" y="395"/>
                          <a:pt x="678" y="402"/>
                        </a:cubicBezTo>
                        <a:cubicBezTo>
                          <a:pt x="654" y="386"/>
                          <a:pt x="650" y="390"/>
                          <a:pt x="618" y="394"/>
                        </a:cubicBezTo>
                        <a:cubicBezTo>
                          <a:pt x="607" y="411"/>
                          <a:pt x="601" y="426"/>
                          <a:pt x="590" y="442"/>
                        </a:cubicBezTo>
                        <a:cubicBezTo>
                          <a:pt x="600" y="471"/>
                          <a:pt x="593" y="459"/>
                          <a:pt x="606" y="478"/>
                        </a:cubicBezTo>
                        <a:cubicBezTo>
                          <a:pt x="593" y="518"/>
                          <a:pt x="622" y="548"/>
                          <a:pt x="642" y="578"/>
                        </a:cubicBezTo>
                        <a:cubicBezTo>
                          <a:pt x="651" y="591"/>
                          <a:pt x="651" y="601"/>
                          <a:pt x="666" y="606"/>
                        </a:cubicBezTo>
                        <a:cubicBezTo>
                          <a:pt x="680" y="627"/>
                          <a:pt x="691" y="623"/>
                          <a:pt x="710" y="610"/>
                        </a:cubicBezTo>
                        <a:cubicBezTo>
                          <a:pt x="729" y="616"/>
                          <a:pt x="729" y="606"/>
                          <a:pt x="734" y="590"/>
                        </a:cubicBezTo>
                        <a:cubicBezTo>
                          <a:pt x="735" y="577"/>
                          <a:pt x="731" y="562"/>
                          <a:pt x="738" y="550"/>
                        </a:cubicBezTo>
                        <a:cubicBezTo>
                          <a:pt x="742" y="543"/>
                          <a:pt x="762" y="542"/>
                          <a:pt x="762" y="542"/>
                        </a:cubicBezTo>
                        <a:cubicBezTo>
                          <a:pt x="783" y="547"/>
                          <a:pt x="786" y="552"/>
                          <a:pt x="774" y="570"/>
                        </a:cubicBezTo>
                        <a:cubicBezTo>
                          <a:pt x="779" y="590"/>
                          <a:pt x="790" y="605"/>
                          <a:pt x="770" y="618"/>
                        </a:cubicBezTo>
                        <a:cubicBezTo>
                          <a:pt x="769" y="622"/>
                          <a:pt x="764" y="626"/>
                          <a:pt x="766" y="630"/>
                        </a:cubicBezTo>
                        <a:cubicBezTo>
                          <a:pt x="768" y="634"/>
                          <a:pt x="775" y="634"/>
                          <a:pt x="778" y="638"/>
                        </a:cubicBezTo>
                        <a:cubicBezTo>
                          <a:pt x="788" y="651"/>
                          <a:pt x="786" y="660"/>
                          <a:pt x="802" y="670"/>
                        </a:cubicBezTo>
                        <a:cubicBezTo>
                          <a:pt x="810" y="667"/>
                          <a:pt x="818" y="665"/>
                          <a:pt x="826" y="662"/>
                        </a:cubicBezTo>
                        <a:cubicBezTo>
                          <a:pt x="830" y="661"/>
                          <a:pt x="838" y="658"/>
                          <a:pt x="838" y="658"/>
                        </a:cubicBezTo>
                        <a:cubicBezTo>
                          <a:pt x="857" y="664"/>
                          <a:pt x="864" y="680"/>
                          <a:pt x="870" y="698"/>
                        </a:cubicBezTo>
                        <a:cubicBezTo>
                          <a:pt x="859" y="731"/>
                          <a:pt x="887" y="794"/>
                          <a:pt x="922" y="806"/>
                        </a:cubicBezTo>
                        <a:cubicBezTo>
                          <a:pt x="938" y="801"/>
                          <a:pt x="941" y="792"/>
                          <a:pt x="958" y="798"/>
                        </a:cubicBezTo>
                        <a:cubicBezTo>
                          <a:pt x="984" y="837"/>
                          <a:pt x="928" y="784"/>
                          <a:pt x="942" y="826"/>
                        </a:cubicBezTo>
                        <a:cubicBezTo>
                          <a:pt x="936" y="844"/>
                          <a:pt x="930" y="844"/>
                          <a:pt x="914" y="834"/>
                        </a:cubicBezTo>
                        <a:cubicBezTo>
                          <a:pt x="903" y="817"/>
                          <a:pt x="890" y="821"/>
                          <a:pt x="874" y="810"/>
                        </a:cubicBezTo>
                        <a:cubicBezTo>
                          <a:pt x="851" y="776"/>
                          <a:pt x="882" y="816"/>
                          <a:pt x="854" y="794"/>
                        </a:cubicBezTo>
                        <a:cubicBezTo>
                          <a:pt x="843" y="785"/>
                          <a:pt x="840" y="768"/>
                          <a:pt x="830" y="758"/>
                        </a:cubicBezTo>
                        <a:cubicBezTo>
                          <a:pt x="824" y="739"/>
                          <a:pt x="817" y="724"/>
                          <a:pt x="798" y="718"/>
                        </a:cubicBezTo>
                        <a:cubicBezTo>
                          <a:pt x="791" y="696"/>
                          <a:pt x="800" y="712"/>
                          <a:pt x="778" y="710"/>
                        </a:cubicBezTo>
                        <a:cubicBezTo>
                          <a:pt x="767" y="709"/>
                          <a:pt x="746" y="702"/>
                          <a:pt x="746" y="702"/>
                        </a:cubicBezTo>
                        <a:cubicBezTo>
                          <a:pt x="729" y="691"/>
                          <a:pt x="720" y="674"/>
                          <a:pt x="702" y="662"/>
                        </a:cubicBezTo>
                        <a:cubicBezTo>
                          <a:pt x="694" y="665"/>
                          <a:pt x="687" y="673"/>
                          <a:pt x="678" y="674"/>
                        </a:cubicBezTo>
                        <a:cubicBezTo>
                          <a:pt x="657" y="677"/>
                          <a:pt x="630" y="657"/>
                          <a:pt x="614" y="646"/>
                        </a:cubicBezTo>
                        <a:cubicBezTo>
                          <a:pt x="600" y="637"/>
                          <a:pt x="580" y="639"/>
                          <a:pt x="566" y="630"/>
                        </a:cubicBezTo>
                        <a:cubicBezTo>
                          <a:pt x="546" y="617"/>
                          <a:pt x="525" y="607"/>
                          <a:pt x="506" y="594"/>
                        </a:cubicBezTo>
                        <a:cubicBezTo>
                          <a:pt x="513" y="572"/>
                          <a:pt x="509" y="551"/>
                          <a:pt x="490" y="538"/>
                        </a:cubicBezTo>
                        <a:cubicBezTo>
                          <a:pt x="485" y="522"/>
                          <a:pt x="476" y="515"/>
                          <a:pt x="462" y="506"/>
                        </a:cubicBezTo>
                        <a:cubicBezTo>
                          <a:pt x="441" y="474"/>
                          <a:pt x="469" y="513"/>
                          <a:pt x="442" y="486"/>
                        </a:cubicBezTo>
                        <a:cubicBezTo>
                          <a:pt x="436" y="480"/>
                          <a:pt x="436" y="468"/>
                          <a:pt x="430" y="462"/>
                        </a:cubicBezTo>
                        <a:cubicBezTo>
                          <a:pt x="427" y="459"/>
                          <a:pt x="422" y="459"/>
                          <a:pt x="418" y="458"/>
                        </a:cubicBezTo>
                        <a:cubicBezTo>
                          <a:pt x="407" y="447"/>
                          <a:pt x="382" y="430"/>
                          <a:pt x="382" y="430"/>
                        </a:cubicBezTo>
                        <a:cubicBezTo>
                          <a:pt x="371" y="413"/>
                          <a:pt x="358" y="399"/>
                          <a:pt x="346" y="382"/>
                        </a:cubicBezTo>
                        <a:cubicBezTo>
                          <a:pt x="344" y="378"/>
                          <a:pt x="345" y="373"/>
                          <a:pt x="342" y="370"/>
                        </a:cubicBezTo>
                        <a:cubicBezTo>
                          <a:pt x="339" y="367"/>
                          <a:pt x="334" y="367"/>
                          <a:pt x="330" y="366"/>
                        </a:cubicBezTo>
                        <a:cubicBezTo>
                          <a:pt x="322" y="390"/>
                          <a:pt x="342" y="398"/>
                          <a:pt x="354" y="414"/>
                        </a:cubicBezTo>
                        <a:cubicBezTo>
                          <a:pt x="368" y="432"/>
                          <a:pt x="372" y="446"/>
                          <a:pt x="390" y="458"/>
                        </a:cubicBezTo>
                        <a:cubicBezTo>
                          <a:pt x="409" y="487"/>
                          <a:pt x="399" y="475"/>
                          <a:pt x="418" y="494"/>
                        </a:cubicBezTo>
                        <a:cubicBezTo>
                          <a:pt x="423" y="510"/>
                          <a:pt x="428" y="517"/>
                          <a:pt x="442" y="526"/>
                        </a:cubicBezTo>
                        <a:cubicBezTo>
                          <a:pt x="450" y="550"/>
                          <a:pt x="432" y="533"/>
                          <a:pt x="422" y="526"/>
                        </a:cubicBezTo>
                        <a:cubicBezTo>
                          <a:pt x="399" y="492"/>
                          <a:pt x="430" y="532"/>
                          <a:pt x="402" y="510"/>
                        </a:cubicBezTo>
                        <a:cubicBezTo>
                          <a:pt x="398" y="507"/>
                          <a:pt x="397" y="501"/>
                          <a:pt x="394" y="498"/>
                        </a:cubicBezTo>
                        <a:cubicBezTo>
                          <a:pt x="391" y="495"/>
                          <a:pt x="386" y="493"/>
                          <a:pt x="382" y="490"/>
                        </a:cubicBezTo>
                        <a:cubicBezTo>
                          <a:pt x="377" y="474"/>
                          <a:pt x="370" y="471"/>
                          <a:pt x="354" y="466"/>
                        </a:cubicBezTo>
                        <a:cubicBezTo>
                          <a:pt x="344" y="452"/>
                          <a:pt x="340" y="447"/>
                          <a:pt x="346" y="430"/>
                        </a:cubicBezTo>
                        <a:cubicBezTo>
                          <a:pt x="338" y="418"/>
                          <a:pt x="314" y="402"/>
                          <a:pt x="314" y="402"/>
                        </a:cubicBezTo>
                        <a:cubicBezTo>
                          <a:pt x="306" y="390"/>
                          <a:pt x="298" y="378"/>
                          <a:pt x="290" y="366"/>
                        </a:cubicBezTo>
                        <a:cubicBezTo>
                          <a:pt x="284" y="357"/>
                          <a:pt x="273" y="354"/>
                          <a:pt x="266" y="346"/>
                        </a:cubicBezTo>
                        <a:cubicBezTo>
                          <a:pt x="263" y="342"/>
                          <a:pt x="262" y="337"/>
                          <a:pt x="258" y="334"/>
                        </a:cubicBezTo>
                        <a:cubicBezTo>
                          <a:pt x="243" y="324"/>
                          <a:pt x="225" y="324"/>
                          <a:pt x="210" y="314"/>
                        </a:cubicBezTo>
                        <a:cubicBezTo>
                          <a:pt x="201" y="300"/>
                          <a:pt x="194" y="291"/>
                          <a:pt x="178" y="286"/>
                        </a:cubicBezTo>
                        <a:cubicBezTo>
                          <a:pt x="160" y="260"/>
                          <a:pt x="192" y="247"/>
                          <a:pt x="154" y="238"/>
                        </a:cubicBezTo>
                        <a:cubicBezTo>
                          <a:pt x="111" y="209"/>
                          <a:pt x="106" y="149"/>
                          <a:pt x="90" y="102"/>
                        </a:cubicBezTo>
                        <a:cubicBezTo>
                          <a:pt x="86" y="90"/>
                          <a:pt x="76" y="73"/>
                          <a:pt x="66" y="66"/>
                        </a:cubicBezTo>
                        <a:cubicBezTo>
                          <a:pt x="58" y="60"/>
                          <a:pt x="42" y="50"/>
                          <a:pt x="42" y="50"/>
                        </a:cubicBezTo>
                        <a:cubicBezTo>
                          <a:pt x="39" y="46"/>
                          <a:pt x="38" y="41"/>
                          <a:pt x="34" y="38"/>
                        </a:cubicBezTo>
                        <a:cubicBezTo>
                          <a:pt x="27" y="34"/>
                          <a:pt x="10" y="30"/>
                          <a:pt x="10" y="30"/>
                        </a:cubicBezTo>
                        <a:cubicBezTo>
                          <a:pt x="0" y="1"/>
                          <a:pt x="31" y="17"/>
                          <a:pt x="46" y="22"/>
                        </a:cubicBezTo>
                        <a:cubicBezTo>
                          <a:pt x="65" y="51"/>
                          <a:pt x="61" y="41"/>
                          <a:pt x="86" y="58"/>
                        </a:cubicBezTo>
                        <a:cubicBezTo>
                          <a:pt x="94" y="70"/>
                          <a:pt x="94" y="93"/>
                          <a:pt x="102" y="70"/>
                        </a:cubicBezTo>
                        <a:cubicBezTo>
                          <a:pt x="95" y="49"/>
                          <a:pt x="82" y="62"/>
                          <a:pt x="82" y="3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56" name="Freeform 37"/>
                  <p:cNvSpPr/>
                  <p:nvPr/>
                </p:nvSpPr>
                <p:spPr bwMode="ltGray">
                  <a:xfrm>
                    <a:off x="2482" y="454"/>
                    <a:ext cx="15" cy="16"/>
                  </a:xfrm>
                  <a:custGeom>
                    <a:rect l="l" t="t" r="r" b="b"/>
                    <a:pathLst>
                      <a:path w="36" h="48">
                        <a:moveTo>
                          <a:pt x="6" y="28"/>
                        </a:moveTo>
                        <a:cubicBezTo>
                          <a:pt x="25" y="0"/>
                          <a:pt x="36" y="31"/>
                          <a:pt x="10" y="48"/>
                        </a:cubicBezTo>
                        <a:cubicBezTo>
                          <a:pt x="0" y="34"/>
                          <a:pt x="0" y="40"/>
                          <a:pt x="6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57" name="Freeform 38"/>
                  <p:cNvSpPr/>
                  <p:nvPr/>
                </p:nvSpPr>
                <p:spPr bwMode="ltGray">
                  <a:xfrm>
                    <a:off x="2470" y="448"/>
                    <a:ext cx="16" cy="12"/>
                  </a:xfrm>
                  <a:custGeom>
                    <a:rect l="l" t="t" r="r" b="b"/>
                    <a:pathLst>
                      <a:path w="36" h="37">
                        <a:moveTo>
                          <a:pt x="0" y="5"/>
                        </a:moveTo>
                        <a:cubicBezTo>
                          <a:pt x="4" y="4"/>
                          <a:pt x="8" y="0"/>
                          <a:pt x="12" y="1"/>
                        </a:cubicBezTo>
                        <a:cubicBezTo>
                          <a:pt x="21" y="4"/>
                          <a:pt x="36" y="17"/>
                          <a:pt x="36" y="17"/>
                        </a:cubicBezTo>
                        <a:cubicBezTo>
                          <a:pt x="29" y="37"/>
                          <a:pt x="22" y="26"/>
                          <a:pt x="8" y="17"/>
                        </a:cubicBezTo>
                        <a:cubicBezTo>
                          <a:pt x="5" y="13"/>
                          <a:pt x="0" y="5"/>
                          <a:pt x="0" y="5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58" name="Freeform 39"/>
                  <p:cNvSpPr/>
                  <p:nvPr/>
                </p:nvSpPr>
                <p:spPr bwMode="ltGray">
                  <a:xfrm>
                    <a:off x="2970" y="414"/>
                    <a:ext cx="75" cy="34"/>
                  </a:xfrm>
                  <a:custGeom>
                    <a:rect l="l" t="t" r="r" b="b"/>
                    <a:pathLst>
                      <a:path w="170" h="96">
                        <a:moveTo>
                          <a:pt x="0" y="49"/>
                        </a:moveTo>
                        <a:cubicBezTo>
                          <a:pt x="5" y="33"/>
                          <a:pt x="12" y="30"/>
                          <a:pt x="28" y="25"/>
                        </a:cubicBezTo>
                        <a:cubicBezTo>
                          <a:pt x="20" y="0"/>
                          <a:pt x="42" y="16"/>
                          <a:pt x="56" y="21"/>
                        </a:cubicBezTo>
                        <a:cubicBezTo>
                          <a:pt x="56" y="21"/>
                          <a:pt x="77" y="6"/>
                          <a:pt x="80" y="9"/>
                        </a:cubicBezTo>
                        <a:cubicBezTo>
                          <a:pt x="85" y="14"/>
                          <a:pt x="71" y="23"/>
                          <a:pt x="64" y="25"/>
                        </a:cubicBezTo>
                        <a:cubicBezTo>
                          <a:pt x="82" y="37"/>
                          <a:pt x="103" y="42"/>
                          <a:pt x="124" y="49"/>
                        </a:cubicBezTo>
                        <a:cubicBezTo>
                          <a:pt x="136" y="53"/>
                          <a:pt x="160" y="65"/>
                          <a:pt x="160" y="65"/>
                        </a:cubicBezTo>
                        <a:cubicBezTo>
                          <a:pt x="170" y="96"/>
                          <a:pt x="134" y="83"/>
                          <a:pt x="116" y="77"/>
                        </a:cubicBezTo>
                        <a:cubicBezTo>
                          <a:pt x="109" y="57"/>
                          <a:pt x="116" y="66"/>
                          <a:pt x="88" y="57"/>
                        </a:cubicBezTo>
                        <a:cubicBezTo>
                          <a:pt x="84" y="56"/>
                          <a:pt x="76" y="53"/>
                          <a:pt x="76" y="53"/>
                        </a:cubicBezTo>
                        <a:cubicBezTo>
                          <a:pt x="57" y="34"/>
                          <a:pt x="53" y="37"/>
                          <a:pt x="24" y="41"/>
                        </a:cubicBezTo>
                        <a:cubicBezTo>
                          <a:pt x="9" y="51"/>
                          <a:pt x="17" y="49"/>
                          <a:pt x="0" y="49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59" name="Freeform 40"/>
                  <p:cNvSpPr/>
                  <p:nvPr/>
                </p:nvSpPr>
                <p:spPr bwMode="ltGray">
                  <a:xfrm>
                    <a:off x="3049" y="442"/>
                    <a:ext cx="61" cy="15"/>
                  </a:xfrm>
                  <a:custGeom>
                    <a:rect l="l" t="t" r="r" b="b"/>
                    <a:pathLst>
                      <a:path w="138" h="44">
                        <a:moveTo>
                          <a:pt x="0" y="0"/>
                        </a:moveTo>
                        <a:cubicBezTo>
                          <a:pt x="19" y="3"/>
                          <a:pt x="35" y="10"/>
                          <a:pt x="52" y="4"/>
                        </a:cubicBezTo>
                        <a:cubicBezTo>
                          <a:pt x="87" y="11"/>
                          <a:pt x="61" y="15"/>
                          <a:pt x="88" y="24"/>
                        </a:cubicBezTo>
                        <a:cubicBezTo>
                          <a:pt x="96" y="23"/>
                          <a:pt x="104" y="19"/>
                          <a:pt x="112" y="20"/>
                        </a:cubicBezTo>
                        <a:cubicBezTo>
                          <a:pt x="138" y="23"/>
                          <a:pt x="118" y="41"/>
                          <a:pt x="108" y="44"/>
                        </a:cubicBezTo>
                        <a:cubicBezTo>
                          <a:pt x="78" y="34"/>
                          <a:pt x="92" y="34"/>
                          <a:pt x="64" y="40"/>
                        </a:cubicBezTo>
                        <a:cubicBezTo>
                          <a:pt x="41" y="37"/>
                          <a:pt x="22" y="41"/>
                          <a:pt x="0" y="36"/>
                        </a:cubicBezTo>
                        <a:cubicBezTo>
                          <a:pt x="6" y="11"/>
                          <a:pt x="7" y="27"/>
                          <a:pt x="28" y="20"/>
                        </a:cubicBezTo>
                        <a:cubicBezTo>
                          <a:pt x="17" y="13"/>
                          <a:pt x="0" y="13"/>
                          <a:pt x="0" y="0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60" name="Freeform 41"/>
                  <p:cNvSpPr/>
                  <p:nvPr/>
                </p:nvSpPr>
                <p:spPr bwMode="ltGray">
                  <a:xfrm>
                    <a:off x="3017" y="450"/>
                    <a:ext cx="25" cy="14"/>
                  </a:xfrm>
                  <a:custGeom>
                    <a:rect l="l" t="t" r="r" b="b"/>
                    <a:pathLst>
                      <a:path w="57" h="42">
                        <a:moveTo>
                          <a:pt x="17" y="25"/>
                        </a:moveTo>
                        <a:cubicBezTo>
                          <a:pt x="0" y="0"/>
                          <a:pt x="21" y="9"/>
                          <a:pt x="37" y="13"/>
                        </a:cubicBezTo>
                        <a:cubicBezTo>
                          <a:pt x="57" y="42"/>
                          <a:pt x="30" y="25"/>
                          <a:pt x="17" y="25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61" name="Freeform 42"/>
                  <p:cNvSpPr/>
                  <p:nvPr/>
                </p:nvSpPr>
                <p:spPr bwMode="ltGray">
                  <a:xfrm>
                    <a:off x="3000" y="406"/>
                    <a:ext cx="16" cy="19"/>
                  </a:xfrm>
                  <a:custGeom>
                    <a:rect l="l" t="t" r="r" b="b"/>
                    <a:pathLst>
                      <a:path w="39" h="52">
                        <a:moveTo>
                          <a:pt x="19" y="32"/>
                        </a:moveTo>
                        <a:cubicBezTo>
                          <a:pt x="13" y="14"/>
                          <a:pt x="0" y="13"/>
                          <a:pt x="19" y="0"/>
                        </a:cubicBezTo>
                        <a:cubicBezTo>
                          <a:pt x="23" y="5"/>
                          <a:pt x="39" y="52"/>
                          <a:pt x="19" y="3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62" name="Freeform 43"/>
                  <p:cNvSpPr/>
                  <p:nvPr/>
                </p:nvSpPr>
                <p:spPr bwMode="ltGray">
                  <a:xfrm>
                    <a:off x="3131" y="461"/>
                    <a:ext cx="20" cy="28"/>
                  </a:xfrm>
                  <a:custGeom>
                    <a:rect l="l" t="t" r="r" b="b"/>
                    <a:pathLst>
                      <a:path w="44" h="80">
                        <a:moveTo>
                          <a:pt x="4" y="9"/>
                        </a:moveTo>
                        <a:cubicBezTo>
                          <a:pt x="9" y="17"/>
                          <a:pt x="18" y="24"/>
                          <a:pt x="20" y="33"/>
                        </a:cubicBezTo>
                        <a:cubicBezTo>
                          <a:pt x="21" y="38"/>
                          <a:pt x="21" y="45"/>
                          <a:pt x="24" y="49"/>
                        </a:cubicBezTo>
                        <a:cubicBezTo>
                          <a:pt x="27" y="52"/>
                          <a:pt x="32" y="52"/>
                          <a:pt x="36" y="53"/>
                        </a:cubicBezTo>
                        <a:cubicBezTo>
                          <a:pt x="41" y="68"/>
                          <a:pt x="44" y="80"/>
                          <a:pt x="24" y="73"/>
                        </a:cubicBezTo>
                        <a:cubicBezTo>
                          <a:pt x="19" y="55"/>
                          <a:pt x="11" y="37"/>
                          <a:pt x="0" y="21"/>
                        </a:cubicBezTo>
                        <a:cubicBezTo>
                          <a:pt x="4" y="4"/>
                          <a:pt x="4" y="0"/>
                          <a:pt x="4" y="9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63" name="Freeform 44"/>
                  <p:cNvSpPr/>
                  <p:nvPr/>
                </p:nvSpPr>
                <p:spPr bwMode="ltGray">
                  <a:xfrm>
                    <a:off x="2782" y="250"/>
                    <a:ext cx="211" cy="42"/>
                  </a:xfrm>
                  <a:custGeom>
                    <a:rect l="l" t="t" r="r" b="b"/>
                    <a:pathLst>
                      <a:path w="323" h="64">
                        <a:moveTo>
                          <a:pt x="220" y="1"/>
                        </a:moveTo>
                        <a:cubicBezTo>
                          <a:pt x="215" y="12"/>
                          <a:pt x="225" y="17"/>
                          <a:pt x="231" y="8"/>
                        </a:cubicBezTo>
                        <a:cubicBezTo>
                          <a:pt x="235" y="0"/>
                          <a:pt x="229" y="7"/>
                          <a:pt x="235" y="0"/>
                        </a:cubicBezTo>
                        <a:lnTo>
                          <a:pt x="265" y="0"/>
                        </a:lnTo>
                        <a:cubicBezTo>
                          <a:pt x="277" y="6"/>
                          <a:pt x="276" y="11"/>
                          <a:pt x="287" y="17"/>
                        </a:cubicBezTo>
                        <a:cubicBezTo>
                          <a:pt x="308" y="11"/>
                          <a:pt x="293" y="7"/>
                          <a:pt x="319" y="10"/>
                        </a:cubicBezTo>
                        <a:cubicBezTo>
                          <a:pt x="323" y="19"/>
                          <a:pt x="321" y="22"/>
                          <a:pt x="314" y="29"/>
                        </a:cubicBezTo>
                        <a:cubicBezTo>
                          <a:pt x="312" y="39"/>
                          <a:pt x="313" y="50"/>
                          <a:pt x="298" y="46"/>
                        </a:cubicBezTo>
                        <a:cubicBezTo>
                          <a:pt x="297" y="40"/>
                          <a:pt x="298" y="34"/>
                          <a:pt x="295" y="29"/>
                        </a:cubicBezTo>
                        <a:cubicBezTo>
                          <a:pt x="294" y="27"/>
                          <a:pt x="290" y="31"/>
                          <a:pt x="287" y="31"/>
                        </a:cubicBezTo>
                        <a:cubicBezTo>
                          <a:pt x="284" y="31"/>
                          <a:pt x="282" y="30"/>
                          <a:pt x="279" y="29"/>
                        </a:cubicBezTo>
                        <a:cubicBezTo>
                          <a:pt x="274" y="27"/>
                          <a:pt x="263" y="21"/>
                          <a:pt x="263" y="21"/>
                        </a:cubicBezTo>
                        <a:cubicBezTo>
                          <a:pt x="249" y="23"/>
                          <a:pt x="241" y="31"/>
                          <a:pt x="228" y="38"/>
                        </a:cubicBezTo>
                        <a:cubicBezTo>
                          <a:pt x="220" y="41"/>
                          <a:pt x="209" y="42"/>
                          <a:pt x="201" y="44"/>
                        </a:cubicBezTo>
                        <a:cubicBezTo>
                          <a:pt x="193" y="54"/>
                          <a:pt x="200" y="53"/>
                          <a:pt x="212" y="57"/>
                        </a:cubicBezTo>
                        <a:cubicBezTo>
                          <a:pt x="200" y="62"/>
                          <a:pt x="199" y="57"/>
                          <a:pt x="188" y="63"/>
                        </a:cubicBezTo>
                        <a:cubicBezTo>
                          <a:pt x="181" y="62"/>
                          <a:pt x="174" y="64"/>
                          <a:pt x="169" y="61"/>
                        </a:cubicBezTo>
                        <a:cubicBezTo>
                          <a:pt x="166" y="59"/>
                          <a:pt x="175" y="59"/>
                          <a:pt x="177" y="57"/>
                        </a:cubicBezTo>
                        <a:cubicBezTo>
                          <a:pt x="181" y="48"/>
                          <a:pt x="149" y="28"/>
                          <a:pt x="171" y="40"/>
                        </a:cubicBezTo>
                        <a:cubicBezTo>
                          <a:pt x="184" y="55"/>
                          <a:pt x="184" y="36"/>
                          <a:pt x="169" y="31"/>
                        </a:cubicBezTo>
                        <a:cubicBezTo>
                          <a:pt x="167" y="27"/>
                          <a:pt x="167" y="22"/>
                          <a:pt x="158" y="23"/>
                        </a:cubicBezTo>
                        <a:cubicBezTo>
                          <a:pt x="153" y="23"/>
                          <a:pt x="142" y="27"/>
                          <a:pt x="142" y="27"/>
                        </a:cubicBezTo>
                        <a:cubicBezTo>
                          <a:pt x="136" y="39"/>
                          <a:pt x="143" y="31"/>
                          <a:pt x="134" y="27"/>
                        </a:cubicBezTo>
                        <a:cubicBezTo>
                          <a:pt x="130" y="25"/>
                          <a:pt x="126" y="25"/>
                          <a:pt x="123" y="25"/>
                        </a:cubicBezTo>
                        <a:cubicBezTo>
                          <a:pt x="117" y="11"/>
                          <a:pt x="100" y="6"/>
                          <a:pt x="83" y="2"/>
                        </a:cubicBezTo>
                        <a:cubicBezTo>
                          <a:pt x="70" y="4"/>
                          <a:pt x="69" y="9"/>
                          <a:pt x="59" y="14"/>
                        </a:cubicBezTo>
                        <a:cubicBezTo>
                          <a:pt x="45" y="14"/>
                          <a:pt x="0" y="12"/>
                          <a:pt x="1" y="0"/>
                        </a:cubicBezTo>
                        <a:lnTo>
                          <a:pt x="220" y="1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64" name="Freeform 45"/>
                  <p:cNvSpPr/>
                  <p:nvPr/>
                </p:nvSpPr>
                <p:spPr bwMode="ltGray">
                  <a:xfrm>
                    <a:off x="2596" y="249"/>
                    <a:ext cx="196" cy="21"/>
                  </a:xfrm>
                  <a:custGeom>
                    <a:rect l="l" t="t" r="r" b="b"/>
                    <a:pathLst>
                      <a:path w="300" h="31">
                        <a:moveTo>
                          <a:pt x="105" y="31"/>
                        </a:moveTo>
                        <a:cubicBezTo>
                          <a:pt x="83" y="19"/>
                          <a:pt x="0" y="6"/>
                          <a:pt x="30" y="1"/>
                        </a:cubicBezTo>
                        <a:lnTo>
                          <a:pt x="285" y="0"/>
                        </a:lnTo>
                        <a:cubicBezTo>
                          <a:pt x="296" y="4"/>
                          <a:pt x="300" y="5"/>
                          <a:pt x="296" y="14"/>
                        </a:cubicBezTo>
                        <a:cubicBezTo>
                          <a:pt x="285" y="11"/>
                          <a:pt x="276" y="16"/>
                          <a:pt x="264" y="16"/>
                        </a:cubicBezTo>
                        <a:lnTo>
                          <a:pt x="105" y="31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65" name="Freeform 46"/>
                  <p:cNvSpPr/>
                  <p:nvPr/>
                </p:nvSpPr>
                <p:spPr bwMode="ltGray">
                  <a:xfrm>
                    <a:off x="2164" y="279"/>
                    <a:ext cx="19" cy="10"/>
                  </a:xfrm>
                  <a:custGeom>
                    <a:rect l="l" t="t" r="r" b="b"/>
                    <a:pathLst>
                      <a:path w="41" h="28">
                        <a:moveTo>
                          <a:pt x="0" y="25"/>
                        </a:moveTo>
                        <a:cubicBezTo>
                          <a:pt x="10" y="11"/>
                          <a:pt x="41" y="0"/>
                          <a:pt x="12" y="29"/>
                        </a:cubicBezTo>
                        <a:cubicBezTo>
                          <a:pt x="8" y="28"/>
                          <a:pt x="0" y="25"/>
                          <a:pt x="0" y="25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66" name="Freeform 47"/>
                  <p:cNvSpPr/>
                  <p:nvPr/>
                </p:nvSpPr>
                <p:spPr bwMode="ltGray">
                  <a:xfrm>
                    <a:off x="1659" y="249"/>
                    <a:ext cx="449" cy="157"/>
                  </a:xfrm>
                  <a:custGeom>
                    <a:rect l="l" t="t" r="r" b="b"/>
                    <a:pathLst>
                      <a:path w="436" h="152">
                        <a:moveTo>
                          <a:pt x="73" y="1"/>
                        </a:moveTo>
                        <a:lnTo>
                          <a:pt x="436" y="0"/>
                        </a:lnTo>
                        <a:cubicBezTo>
                          <a:pt x="430" y="15"/>
                          <a:pt x="429" y="42"/>
                          <a:pt x="416" y="54"/>
                        </a:cubicBezTo>
                        <a:cubicBezTo>
                          <a:pt x="410" y="60"/>
                          <a:pt x="405" y="63"/>
                          <a:pt x="397" y="68"/>
                        </a:cubicBezTo>
                        <a:cubicBezTo>
                          <a:pt x="396" y="69"/>
                          <a:pt x="392" y="70"/>
                          <a:pt x="392" y="70"/>
                        </a:cubicBezTo>
                        <a:cubicBezTo>
                          <a:pt x="377" y="63"/>
                          <a:pt x="385" y="68"/>
                          <a:pt x="375" y="73"/>
                        </a:cubicBezTo>
                        <a:cubicBezTo>
                          <a:pt x="371" y="82"/>
                          <a:pt x="371" y="83"/>
                          <a:pt x="361" y="88"/>
                        </a:cubicBezTo>
                        <a:cubicBezTo>
                          <a:pt x="359" y="92"/>
                          <a:pt x="364" y="93"/>
                          <a:pt x="362" y="99"/>
                        </a:cubicBezTo>
                        <a:cubicBezTo>
                          <a:pt x="363" y="102"/>
                          <a:pt x="364" y="105"/>
                          <a:pt x="364" y="107"/>
                        </a:cubicBezTo>
                        <a:cubicBezTo>
                          <a:pt x="365" y="109"/>
                          <a:pt x="366" y="111"/>
                          <a:pt x="366" y="113"/>
                        </a:cubicBezTo>
                        <a:cubicBezTo>
                          <a:pt x="365" y="115"/>
                          <a:pt x="364" y="120"/>
                          <a:pt x="362" y="122"/>
                        </a:cubicBezTo>
                        <a:cubicBezTo>
                          <a:pt x="359" y="123"/>
                          <a:pt x="354" y="119"/>
                          <a:pt x="351" y="120"/>
                        </a:cubicBezTo>
                        <a:cubicBezTo>
                          <a:pt x="347" y="129"/>
                          <a:pt x="352" y="127"/>
                          <a:pt x="342" y="129"/>
                        </a:cubicBezTo>
                        <a:cubicBezTo>
                          <a:pt x="340" y="123"/>
                          <a:pt x="345" y="111"/>
                          <a:pt x="347" y="105"/>
                        </a:cubicBezTo>
                        <a:cubicBezTo>
                          <a:pt x="347" y="100"/>
                          <a:pt x="338" y="102"/>
                          <a:pt x="338" y="100"/>
                        </a:cubicBezTo>
                        <a:cubicBezTo>
                          <a:pt x="338" y="98"/>
                          <a:pt x="344" y="95"/>
                          <a:pt x="344" y="93"/>
                        </a:cubicBezTo>
                        <a:cubicBezTo>
                          <a:pt x="344" y="92"/>
                          <a:pt x="344" y="89"/>
                          <a:pt x="342" y="89"/>
                        </a:cubicBezTo>
                        <a:cubicBezTo>
                          <a:pt x="339" y="89"/>
                          <a:pt x="324" y="94"/>
                          <a:pt x="320" y="94"/>
                        </a:cubicBezTo>
                        <a:cubicBezTo>
                          <a:pt x="317" y="86"/>
                          <a:pt x="328" y="88"/>
                          <a:pt x="317" y="85"/>
                        </a:cubicBezTo>
                        <a:cubicBezTo>
                          <a:pt x="311" y="91"/>
                          <a:pt x="306" y="93"/>
                          <a:pt x="297" y="94"/>
                        </a:cubicBezTo>
                        <a:cubicBezTo>
                          <a:pt x="300" y="104"/>
                          <a:pt x="307" y="101"/>
                          <a:pt x="320" y="103"/>
                        </a:cubicBezTo>
                        <a:cubicBezTo>
                          <a:pt x="318" y="109"/>
                          <a:pt x="311" y="111"/>
                          <a:pt x="305" y="117"/>
                        </a:cubicBezTo>
                        <a:lnTo>
                          <a:pt x="311" y="126"/>
                        </a:lnTo>
                        <a:lnTo>
                          <a:pt x="315" y="138"/>
                        </a:lnTo>
                        <a:lnTo>
                          <a:pt x="309" y="139"/>
                        </a:lnTo>
                        <a:lnTo>
                          <a:pt x="314" y="144"/>
                        </a:lnTo>
                        <a:lnTo>
                          <a:pt x="307" y="152"/>
                        </a:lnTo>
                        <a:lnTo>
                          <a:pt x="0" y="149"/>
                        </a:lnTo>
                        <a:lnTo>
                          <a:pt x="73" y="1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67" name="Freeform 48"/>
                  <p:cNvSpPr/>
                  <p:nvPr/>
                </p:nvSpPr>
                <p:spPr bwMode="ltGray">
                  <a:xfrm>
                    <a:off x="2110" y="244"/>
                    <a:ext cx="21" cy="57"/>
                  </a:xfrm>
                  <a:custGeom>
                    <a:rect l="l" t="t" r="r" b="b"/>
                    <a:pathLst>
                      <a:path w="47" h="165">
                        <a:moveTo>
                          <a:pt x="5" y="156"/>
                        </a:moveTo>
                        <a:cubicBezTo>
                          <a:pt x="0" y="141"/>
                          <a:pt x="1" y="118"/>
                          <a:pt x="15" y="108"/>
                        </a:cubicBezTo>
                        <a:cubicBezTo>
                          <a:pt x="16" y="95"/>
                          <a:pt x="17" y="81"/>
                          <a:pt x="17" y="68"/>
                        </a:cubicBezTo>
                        <a:cubicBezTo>
                          <a:pt x="17" y="58"/>
                          <a:pt x="11" y="40"/>
                          <a:pt x="11" y="40"/>
                        </a:cubicBezTo>
                        <a:cubicBezTo>
                          <a:pt x="14" y="20"/>
                          <a:pt x="11" y="29"/>
                          <a:pt x="17" y="12"/>
                        </a:cubicBezTo>
                        <a:cubicBezTo>
                          <a:pt x="18" y="8"/>
                          <a:pt x="21" y="0"/>
                          <a:pt x="21" y="0"/>
                        </a:cubicBezTo>
                        <a:cubicBezTo>
                          <a:pt x="38" y="6"/>
                          <a:pt x="33" y="7"/>
                          <a:pt x="31" y="30"/>
                        </a:cubicBezTo>
                        <a:cubicBezTo>
                          <a:pt x="38" y="52"/>
                          <a:pt x="40" y="76"/>
                          <a:pt x="47" y="98"/>
                        </a:cubicBezTo>
                        <a:cubicBezTo>
                          <a:pt x="44" y="116"/>
                          <a:pt x="45" y="113"/>
                          <a:pt x="31" y="108"/>
                        </a:cubicBezTo>
                        <a:cubicBezTo>
                          <a:pt x="25" y="118"/>
                          <a:pt x="28" y="112"/>
                          <a:pt x="23" y="126"/>
                        </a:cubicBezTo>
                        <a:cubicBezTo>
                          <a:pt x="22" y="128"/>
                          <a:pt x="21" y="132"/>
                          <a:pt x="21" y="132"/>
                        </a:cubicBezTo>
                        <a:cubicBezTo>
                          <a:pt x="23" y="133"/>
                          <a:pt x="26" y="132"/>
                          <a:pt x="27" y="134"/>
                        </a:cubicBezTo>
                        <a:cubicBezTo>
                          <a:pt x="29" y="137"/>
                          <a:pt x="31" y="146"/>
                          <a:pt x="31" y="146"/>
                        </a:cubicBezTo>
                        <a:cubicBezTo>
                          <a:pt x="27" y="165"/>
                          <a:pt x="23" y="155"/>
                          <a:pt x="13" y="148"/>
                        </a:cubicBezTo>
                        <a:cubicBezTo>
                          <a:pt x="11" y="152"/>
                          <a:pt x="11" y="160"/>
                          <a:pt x="7" y="160"/>
                        </a:cubicBezTo>
                        <a:cubicBezTo>
                          <a:pt x="5" y="160"/>
                          <a:pt x="4" y="156"/>
                          <a:pt x="3" y="154"/>
                        </a:cubicBezTo>
                        <a:cubicBezTo>
                          <a:pt x="3" y="153"/>
                          <a:pt x="4" y="155"/>
                          <a:pt x="5" y="15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68" name="Freeform 49"/>
                  <p:cNvSpPr/>
                  <p:nvPr/>
                </p:nvSpPr>
                <p:spPr bwMode="ltGray">
                  <a:xfrm>
                    <a:off x="2097" y="292"/>
                    <a:ext cx="61" cy="35"/>
                  </a:xfrm>
                  <a:custGeom>
                    <a:rect l="l" t="t" r="r" b="b"/>
                    <a:pathLst>
                      <a:path w="138" h="103">
                        <a:moveTo>
                          <a:pt x="26" y="61"/>
                        </a:moveTo>
                        <a:cubicBezTo>
                          <a:pt x="29" y="53"/>
                          <a:pt x="33" y="51"/>
                          <a:pt x="30" y="43"/>
                        </a:cubicBezTo>
                        <a:cubicBezTo>
                          <a:pt x="33" y="27"/>
                          <a:pt x="37" y="24"/>
                          <a:pt x="50" y="33"/>
                        </a:cubicBezTo>
                        <a:cubicBezTo>
                          <a:pt x="51" y="37"/>
                          <a:pt x="53" y="41"/>
                          <a:pt x="54" y="45"/>
                        </a:cubicBezTo>
                        <a:cubicBezTo>
                          <a:pt x="55" y="49"/>
                          <a:pt x="66" y="49"/>
                          <a:pt x="66" y="49"/>
                        </a:cubicBezTo>
                        <a:cubicBezTo>
                          <a:pt x="75" y="43"/>
                          <a:pt x="77" y="45"/>
                          <a:pt x="80" y="55"/>
                        </a:cubicBezTo>
                        <a:cubicBezTo>
                          <a:pt x="92" y="47"/>
                          <a:pt x="101" y="37"/>
                          <a:pt x="116" y="33"/>
                        </a:cubicBezTo>
                        <a:cubicBezTo>
                          <a:pt x="125" y="19"/>
                          <a:pt x="120" y="24"/>
                          <a:pt x="130" y="17"/>
                        </a:cubicBezTo>
                        <a:cubicBezTo>
                          <a:pt x="134" y="11"/>
                          <a:pt x="134" y="0"/>
                          <a:pt x="138" y="11"/>
                        </a:cubicBezTo>
                        <a:cubicBezTo>
                          <a:pt x="135" y="31"/>
                          <a:pt x="126" y="45"/>
                          <a:pt x="106" y="49"/>
                        </a:cubicBezTo>
                        <a:cubicBezTo>
                          <a:pt x="97" y="55"/>
                          <a:pt x="93" y="61"/>
                          <a:pt x="84" y="67"/>
                        </a:cubicBezTo>
                        <a:cubicBezTo>
                          <a:pt x="80" y="79"/>
                          <a:pt x="79" y="79"/>
                          <a:pt x="66" y="81"/>
                        </a:cubicBezTo>
                        <a:cubicBezTo>
                          <a:pt x="60" y="90"/>
                          <a:pt x="57" y="97"/>
                          <a:pt x="48" y="103"/>
                        </a:cubicBezTo>
                        <a:cubicBezTo>
                          <a:pt x="42" y="94"/>
                          <a:pt x="37" y="93"/>
                          <a:pt x="26" y="89"/>
                        </a:cubicBezTo>
                        <a:cubicBezTo>
                          <a:pt x="24" y="88"/>
                          <a:pt x="20" y="87"/>
                          <a:pt x="20" y="87"/>
                        </a:cubicBezTo>
                        <a:cubicBezTo>
                          <a:pt x="10" y="90"/>
                          <a:pt x="14" y="94"/>
                          <a:pt x="22" y="97"/>
                        </a:cubicBezTo>
                        <a:cubicBezTo>
                          <a:pt x="14" y="103"/>
                          <a:pt x="9" y="100"/>
                          <a:pt x="0" y="97"/>
                        </a:cubicBezTo>
                        <a:cubicBezTo>
                          <a:pt x="2" y="87"/>
                          <a:pt x="1" y="82"/>
                          <a:pt x="10" y="79"/>
                        </a:cubicBezTo>
                        <a:cubicBezTo>
                          <a:pt x="15" y="63"/>
                          <a:pt x="14" y="69"/>
                          <a:pt x="26" y="6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69" name="Freeform 50"/>
                  <p:cNvSpPr/>
                  <p:nvPr/>
                </p:nvSpPr>
                <p:spPr bwMode="ltGray">
                  <a:xfrm>
                    <a:off x="2032" y="324"/>
                    <a:ext cx="82" cy="74"/>
                  </a:xfrm>
                  <a:custGeom>
                    <a:rect l="l" t="t" r="r" b="b"/>
                    <a:pathLst>
                      <a:path w="188" h="214">
                        <a:moveTo>
                          <a:pt x="158" y="24"/>
                        </a:moveTo>
                        <a:cubicBezTo>
                          <a:pt x="156" y="18"/>
                          <a:pt x="160" y="6"/>
                          <a:pt x="160" y="6"/>
                        </a:cubicBezTo>
                        <a:cubicBezTo>
                          <a:pt x="167" y="16"/>
                          <a:pt x="167" y="8"/>
                          <a:pt x="170" y="0"/>
                        </a:cubicBezTo>
                        <a:cubicBezTo>
                          <a:pt x="181" y="4"/>
                          <a:pt x="179" y="14"/>
                          <a:pt x="182" y="24"/>
                        </a:cubicBezTo>
                        <a:cubicBezTo>
                          <a:pt x="184" y="30"/>
                          <a:pt x="188" y="42"/>
                          <a:pt x="188" y="42"/>
                        </a:cubicBezTo>
                        <a:cubicBezTo>
                          <a:pt x="183" y="56"/>
                          <a:pt x="188" y="52"/>
                          <a:pt x="178" y="58"/>
                        </a:cubicBezTo>
                        <a:cubicBezTo>
                          <a:pt x="174" y="63"/>
                          <a:pt x="170" y="76"/>
                          <a:pt x="170" y="76"/>
                        </a:cubicBezTo>
                        <a:cubicBezTo>
                          <a:pt x="169" y="100"/>
                          <a:pt x="173" y="110"/>
                          <a:pt x="162" y="126"/>
                        </a:cubicBezTo>
                        <a:cubicBezTo>
                          <a:pt x="150" y="118"/>
                          <a:pt x="155" y="132"/>
                          <a:pt x="144" y="136"/>
                        </a:cubicBezTo>
                        <a:cubicBezTo>
                          <a:pt x="135" y="134"/>
                          <a:pt x="129" y="135"/>
                          <a:pt x="120" y="138"/>
                        </a:cubicBezTo>
                        <a:cubicBezTo>
                          <a:pt x="114" y="129"/>
                          <a:pt x="122" y="127"/>
                          <a:pt x="112" y="124"/>
                        </a:cubicBezTo>
                        <a:cubicBezTo>
                          <a:pt x="108" y="130"/>
                          <a:pt x="108" y="142"/>
                          <a:pt x="102" y="146"/>
                        </a:cubicBezTo>
                        <a:cubicBezTo>
                          <a:pt x="98" y="148"/>
                          <a:pt x="90" y="150"/>
                          <a:pt x="90" y="150"/>
                        </a:cubicBezTo>
                        <a:cubicBezTo>
                          <a:pt x="87" y="141"/>
                          <a:pt x="89" y="135"/>
                          <a:pt x="80" y="132"/>
                        </a:cubicBezTo>
                        <a:cubicBezTo>
                          <a:pt x="68" y="134"/>
                          <a:pt x="65" y="134"/>
                          <a:pt x="58" y="144"/>
                        </a:cubicBezTo>
                        <a:cubicBezTo>
                          <a:pt x="66" y="150"/>
                          <a:pt x="68" y="147"/>
                          <a:pt x="76" y="142"/>
                        </a:cubicBezTo>
                        <a:cubicBezTo>
                          <a:pt x="81" y="146"/>
                          <a:pt x="85" y="155"/>
                          <a:pt x="78" y="160"/>
                        </a:cubicBezTo>
                        <a:cubicBezTo>
                          <a:pt x="75" y="162"/>
                          <a:pt x="62" y="165"/>
                          <a:pt x="58" y="166"/>
                        </a:cubicBezTo>
                        <a:cubicBezTo>
                          <a:pt x="48" y="173"/>
                          <a:pt x="44" y="173"/>
                          <a:pt x="34" y="166"/>
                        </a:cubicBezTo>
                        <a:cubicBezTo>
                          <a:pt x="35" y="162"/>
                          <a:pt x="34" y="158"/>
                          <a:pt x="36" y="154"/>
                        </a:cubicBezTo>
                        <a:cubicBezTo>
                          <a:pt x="38" y="150"/>
                          <a:pt x="55" y="146"/>
                          <a:pt x="46" y="144"/>
                        </a:cubicBezTo>
                        <a:cubicBezTo>
                          <a:pt x="42" y="143"/>
                          <a:pt x="34" y="148"/>
                          <a:pt x="34" y="148"/>
                        </a:cubicBezTo>
                        <a:cubicBezTo>
                          <a:pt x="32" y="155"/>
                          <a:pt x="28" y="159"/>
                          <a:pt x="26" y="166"/>
                        </a:cubicBezTo>
                        <a:cubicBezTo>
                          <a:pt x="36" y="182"/>
                          <a:pt x="36" y="173"/>
                          <a:pt x="30" y="190"/>
                        </a:cubicBezTo>
                        <a:cubicBezTo>
                          <a:pt x="28" y="196"/>
                          <a:pt x="14" y="200"/>
                          <a:pt x="14" y="200"/>
                        </a:cubicBezTo>
                        <a:cubicBezTo>
                          <a:pt x="5" y="214"/>
                          <a:pt x="11" y="210"/>
                          <a:pt x="0" y="214"/>
                        </a:cubicBezTo>
                        <a:cubicBezTo>
                          <a:pt x="2" y="202"/>
                          <a:pt x="5" y="198"/>
                          <a:pt x="8" y="188"/>
                        </a:cubicBezTo>
                        <a:cubicBezTo>
                          <a:pt x="6" y="178"/>
                          <a:pt x="3" y="173"/>
                          <a:pt x="0" y="164"/>
                        </a:cubicBezTo>
                        <a:cubicBezTo>
                          <a:pt x="3" y="156"/>
                          <a:pt x="7" y="157"/>
                          <a:pt x="14" y="152"/>
                        </a:cubicBezTo>
                        <a:cubicBezTo>
                          <a:pt x="18" y="141"/>
                          <a:pt x="23" y="140"/>
                          <a:pt x="32" y="134"/>
                        </a:cubicBezTo>
                        <a:cubicBezTo>
                          <a:pt x="37" y="127"/>
                          <a:pt x="37" y="123"/>
                          <a:pt x="44" y="118"/>
                        </a:cubicBezTo>
                        <a:cubicBezTo>
                          <a:pt x="64" y="121"/>
                          <a:pt x="55" y="122"/>
                          <a:pt x="72" y="116"/>
                        </a:cubicBezTo>
                        <a:cubicBezTo>
                          <a:pt x="76" y="115"/>
                          <a:pt x="84" y="112"/>
                          <a:pt x="84" y="112"/>
                        </a:cubicBezTo>
                        <a:cubicBezTo>
                          <a:pt x="105" y="119"/>
                          <a:pt x="97" y="84"/>
                          <a:pt x="114" y="78"/>
                        </a:cubicBezTo>
                        <a:cubicBezTo>
                          <a:pt x="117" y="87"/>
                          <a:pt x="110" y="89"/>
                          <a:pt x="120" y="92"/>
                        </a:cubicBezTo>
                        <a:cubicBezTo>
                          <a:pt x="125" y="85"/>
                          <a:pt x="125" y="81"/>
                          <a:pt x="132" y="76"/>
                        </a:cubicBezTo>
                        <a:cubicBezTo>
                          <a:pt x="138" y="68"/>
                          <a:pt x="146" y="65"/>
                          <a:pt x="150" y="54"/>
                        </a:cubicBezTo>
                        <a:cubicBezTo>
                          <a:pt x="151" y="50"/>
                          <a:pt x="154" y="42"/>
                          <a:pt x="154" y="42"/>
                        </a:cubicBezTo>
                        <a:cubicBezTo>
                          <a:pt x="152" y="41"/>
                          <a:pt x="148" y="40"/>
                          <a:pt x="148" y="38"/>
                        </a:cubicBezTo>
                        <a:cubicBezTo>
                          <a:pt x="148" y="36"/>
                          <a:pt x="161" y="33"/>
                          <a:pt x="152" y="32"/>
                        </a:cubicBezTo>
                        <a:lnTo>
                          <a:pt x="158" y="24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70" name="Freeform 51"/>
                  <p:cNvSpPr/>
                  <p:nvPr/>
                </p:nvSpPr>
                <p:spPr bwMode="ltGray">
                  <a:xfrm>
                    <a:off x="2087" y="346"/>
                    <a:ext cx="6" cy="4"/>
                  </a:xfrm>
                  <a:custGeom>
                    <a:rect l="l" t="t" r="r" b="b"/>
                    <a:pathLst>
                      <a:path w="13" h="13">
                        <a:moveTo>
                          <a:pt x="0" y="9"/>
                        </a:moveTo>
                        <a:cubicBezTo>
                          <a:pt x="6" y="0"/>
                          <a:pt x="13" y="7"/>
                          <a:pt x="4" y="13"/>
                        </a:cubicBezTo>
                        <a:cubicBezTo>
                          <a:pt x="0" y="6"/>
                          <a:pt x="0" y="5"/>
                          <a:pt x="0" y="9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71" name="Freeform 52"/>
                  <p:cNvSpPr/>
                  <p:nvPr/>
                </p:nvSpPr>
                <p:spPr bwMode="ltGray">
                  <a:xfrm>
                    <a:off x="1625" y="397"/>
                    <a:ext cx="357" cy="195"/>
                  </a:xfrm>
                  <a:custGeom>
                    <a:rect l="l" t="t" r="r" b="b"/>
                    <a:pathLst>
                      <a:path w="812" h="564">
                        <a:moveTo>
                          <a:pt x="798" y="6"/>
                        </a:moveTo>
                        <a:cubicBezTo>
                          <a:pt x="801" y="15"/>
                          <a:pt x="809" y="16"/>
                          <a:pt x="812" y="26"/>
                        </a:cubicBezTo>
                        <a:cubicBezTo>
                          <a:pt x="809" y="36"/>
                          <a:pt x="801" y="41"/>
                          <a:pt x="796" y="50"/>
                        </a:cubicBezTo>
                        <a:cubicBezTo>
                          <a:pt x="791" y="61"/>
                          <a:pt x="788" y="71"/>
                          <a:pt x="778" y="78"/>
                        </a:cubicBezTo>
                        <a:cubicBezTo>
                          <a:pt x="773" y="85"/>
                          <a:pt x="771" y="88"/>
                          <a:pt x="774" y="96"/>
                        </a:cubicBezTo>
                        <a:cubicBezTo>
                          <a:pt x="767" y="107"/>
                          <a:pt x="758" y="114"/>
                          <a:pt x="748" y="122"/>
                        </a:cubicBezTo>
                        <a:cubicBezTo>
                          <a:pt x="744" y="125"/>
                          <a:pt x="736" y="130"/>
                          <a:pt x="736" y="130"/>
                        </a:cubicBezTo>
                        <a:cubicBezTo>
                          <a:pt x="740" y="141"/>
                          <a:pt x="731" y="140"/>
                          <a:pt x="722" y="142"/>
                        </a:cubicBezTo>
                        <a:cubicBezTo>
                          <a:pt x="716" y="148"/>
                          <a:pt x="712" y="151"/>
                          <a:pt x="704" y="154"/>
                        </a:cubicBezTo>
                        <a:cubicBezTo>
                          <a:pt x="686" y="150"/>
                          <a:pt x="650" y="169"/>
                          <a:pt x="634" y="180"/>
                        </a:cubicBezTo>
                        <a:cubicBezTo>
                          <a:pt x="636" y="189"/>
                          <a:pt x="631" y="193"/>
                          <a:pt x="640" y="196"/>
                        </a:cubicBezTo>
                        <a:cubicBezTo>
                          <a:pt x="643" y="205"/>
                          <a:pt x="640" y="207"/>
                          <a:pt x="632" y="210"/>
                        </a:cubicBezTo>
                        <a:cubicBezTo>
                          <a:pt x="626" y="219"/>
                          <a:pt x="623" y="226"/>
                          <a:pt x="614" y="232"/>
                        </a:cubicBezTo>
                        <a:cubicBezTo>
                          <a:pt x="611" y="231"/>
                          <a:pt x="606" y="233"/>
                          <a:pt x="604" y="230"/>
                        </a:cubicBezTo>
                        <a:cubicBezTo>
                          <a:pt x="599" y="220"/>
                          <a:pt x="610" y="199"/>
                          <a:pt x="620" y="196"/>
                        </a:cubicBezTo>
                        <a:cubicBezTo>
                          <a:pt x="623" y="187"/>
                          <a:pt x="617" y="187"/>
                          <a:pt x="620" y="178"/>
                        </a:cubicBezTo>
                        <a:cubicBezTo>
                          <a:pt x="617" y="164"/>
                          <a:pt x="609" y="168"/>
                          <a:pt x="598" y="172"/>
                        </a:cubicBezTo>
                        <a:cubicBezTo>
                          <a:pt x="592" y="180"/>
                          <a:pt x="585" y="185"/>
                          <a:pt x="576" y="188"/>
                        </a:cubicBezTo>
                        <a:cubicBezTo>
                          <a:pt x="572" y="194"/>
                          <a:pt x="568" y="200"/>
                          <a:pt x="564" y="206"/>
                        </a:cubicBezTo>
                        <a:cubicBezTo>
                          <a:pt x="561" y="210"/>
                          <a:pt x="556" y="218"/>
                          <a:pt x="556" y="218"/>
                        </a:cubicBezTo>
                        <a:cubicBezTo>
                          <a:pt x="558" y="234"/>
                          <a:pt x="559" y="243"/>
                          <a:pt x="572" y="252"/>
                        </a:cubicBezTo>
                        <a:cubicBezTo>
                          <a:pt x="579" y="262"/>
                          <a:pt x="586" y="273"/>
                          <a:pt x="596" y="280"/>
                        </a:cubicBezTo>
                        <a:cubicBezTo>
                          <a:pt x="598" y="286"/>
                          <a:pt x="602" y="298"/>
                          <a:pt x="602" y="298"/>
                        </a:cubicBezTo>
                        <a:cubicBezTo>
                          <a:pt x="601" y="308"/>
                          <a:pt x="599" y="361"/>
                          <a:pt x="594" y="368"/>
                        </a:cubicBezTo>
                        <a:cubicBezTo>
                          <a:pt x="590" y="374"/>
                          <a:pt x="576" y="378"/>
                          <a:pt x="570" y="382"/>
                        </a:cubicBezTo>
                        <a:cubicBezTo>
                          <a:pt x="563" y="393"/>
                          <a:pt x="550" y="396"/>
                          <a:pt x="542" y="406"/>
                        </a:cubicBezTo>
                        <a:cubicBezTo>
                          <a:pt x="536" y="413"/>
                          <a:pt x="539" y="417"/>
                          <a:pt x="530" y="420"/>
                        </a:cubicBezTo>
                        <a:cubicBezTo>
                          <a:pt x="526" y="408"/>
                          <a:pt x="538" y="391"/>
                          <a:pt x="522" y="386"/>
                        </a:cubicBezTo>
                        <a:cubicBezTo>
                          <a:pt x="516" y="377"/>
                          <a:pt x="510" y="364"/>
                          <a:pt x="502" y="356"/>
                        </a:cubicBezTo>
                        <a:cubicBezTo>
                          <a:pt x="497" y="341"/>
                          <a:pt x="505" y="360"/>
                          <a:pt x="482" y="348"/>
                        </a:cubicBezTo>
                        <a:cubicBezTo>
                          <a:pt x="478" y="346"/>
                          <a:pt x="478" y="339"/>
                          <a:pt x="474" y="336"/>
                        </a:cubicBezTo>
                        <a:cubicBezTo>
                          <a:pt x="470" y="323"/>
                          <a:pt x="466" y="342"/>
                          <a:pt x="462" y="348"/>
                        </a:cubicBezTo>
                        <a:cubicBezTo>
                          <a:pt x="460" y="358"/>
                          <a:pt x="456" y="363"/>
                          <a:pt x="454" y="374"/>
                        </a:cubicBezTo>
                        <a:cubicBezTo>
                          <a:pt x="457" y="383"/>
                          <a:pt x="455" y="387"/>
                          <a:pt x="450" y="394"/>
                        </a:cubicBezTo>
                        <a:cubicBezTo>
                          <a:pt x="454" y="399"/>
                          <a:pt x="464" y="411"/>
                          <a:pt x="466" y="418"/>
                        </a:cubicBezTo>
                        <a:cubicBezTo>
                          <a:pt x="474" y="443"/>
                          <a:pt x="472" y="458"/>
                          <a:pt x="500" y="464"/>
                        </a:cubicBezTo>
                        <a:cubicBezTo>
                          <a:pt x="507" y="469"/>
                          <a:pt x="510" y="474"/>
                          <a:pt x="516" y="480"/>
                        </a:cubicBezTo>
                        <a:cubicBezTo>
                          <a:pt x="511" y="494"/>
                          <a:pt x="513" y="509"/>
                          <a:pt x="510" y="524"/>
                        </a:cubicBezTo>
                        <a:cubicBezTo>
                          <a:pt x="512" y="537"/>
                          <a:pt x="511" y="541"/>
                          <a:pt x="522" y="548"/>
                        </a:cubicBezTo>
                        <a:cubicBezTo>
                          <a:pt x="523" y="552"/>
                          <a:pt x="525" y="556"/>
                          <a:pt x="526" y="560"/>
                        </a:cubicBezTo>
                        <a:cubicBezTo>
                          <a:pt x="527" y="564"/>
                          <a:pt x="514" y="556"/>
                          <a:pt x="514" y="556"/>
                        </a:cubicBezTo>
                        <a:cubicBezTo>
                          <a:pt x="502" y="564"/>
                          <a:pt x="501" y="551"/>
                          <a:pt x="492" y="544"/>
                        </a:cubicBezTo>
                        <a:cubicBezTo>
                          <a:pt x="488" y="541"/>
                          <a:pt x="480" y="536"/>
                          <a:pt x="480" y="536"/>
                        </a:cubicBezTo>
                        <a:cubicBezTo>
                          <a:pt x="471" y="522"/>
                          <a:pt x="474" y="529"/>
                          <a:pt x="470" y="518"/>
                        </a:cubicBezTo>
                        <a:cubicBezTo>
                          <a:pt x="467" y="491"/>
                          <a:pt x="461" y="446"/>
                          <a:pt x="436" y="430"/>
                        </a:cubicBezTo>
                        <a:cubicBezTo>
                          <a:pt x="428" y="433"/>
                          <a:pt x="425" y="433"/>
                          <a:pt x="422" y="424"/>
                        </a:cubicBezTo>
                        <a:cubicBezTo>
                          <a:pt x="427" y="404"/>
                          <a:pt x="432" y="383"/>
                          <a:pt x="438" y="364"/>
                        </a:cubicBezTo>
                        <a:cubicBezTo>
                          <a:pt x="436" y="343"/>
                          <a:pt x="431" y="330"/>
                          <a:pt x="426" y="310"/>
                        </a:cubicBezTo>
                        <a:cubicBezTo>
                          <a:pt x="429" y="302"/>
                          <a:pt x="425" y="300"/>
                          <a:pt x="422" y="292"/>
                        </a:cubicBezTo>
                        <a:cubicBezTo>
                          <a:pt x="424" y="282"/>
                          <a:pt x="428" y="277"/>
                          <a:pt x="422" y="268"/>
                        </a:cubicBezTo>
                        <a:cubicBezTo>
                          <a:pt x="420" y="269"/>
                          <a:pt x="418" y="269"/>
                          <a:pt x="416" y="270"/>
                        </a:cubicBezTo>
                        <a:cubicBezTo>
                          <a:pt x="414" y="272"/>
                          <a:pt x="414" y="275"/>
                          <a:pt x="412" y="276"/>
                        </a:cubicBezTo>
                        <a:cubicBezTo>
                          <a:pt x="408" y="278"/>
                          <a:pt x="400" y="280"/>
                          <a:pt x="400" y="280"/>
                        </a:cubicBezTo>
                        <a:cubicBezTo>
                          <a:pt x="394" y="274"/>
                          <a:pt x="389" y="274"/>
                          <a:pt x="386" y="266"/>
                        </a:cubicBezTo>
                        <a:cubicBezTo>
                          <a:pt x="391" y="251"/>
                          <a:pt x="379" y="206"/>
                          <a:pt x="364" y="196"/>
                        </a:cubicBezTo>
                        <a:cubicBezTo>
                          <a:pt x="357" y="186"/>
                          <a:pt x="358" y="182"/>
                          <a:pt x="360" y="170"/>
                        </a:cubicBezTo>
                        <a:cubicBezTo>
                          <a:pt x="358" y="160"/>
                          <a:pt x="356" y="147"/>
                          <a:pt x="346" y="144"/>
                        </a:cubicBezTo>
                        <a:cubicBezTo>
                          <a:pt x="343" y="154"/>
                          <a:pt x="338" y="160"/>
                          <a:pt x="330" y="166"/>
                        </a:cubicBezTo>
                        <a:cubicBezTo>
                          <a:pt x="323" y="164"/>
                          <a:pt x="308" y="160"/>
                          <a:pt x="308" y="160"/>
                        </a:cubicBezTo>
                        <a:cubicBezTo>
                          <a:pt x="296" y="162"/>
                          <a:pt x="297" y="166"/>
                          <a:pt x="288" y="172"/>
                        </a:cubicBezTo>
                        <a:cubicBezTo>
                          <a:pt x="284" y="185"/>
                          <a:pt x="282" y="191"/>
                          <a:pt x="268" y="196"/>
                        </a:cubicBezTo>
                        <a:cubicBezTo>
                          <a:pt x="264" y="200"/>
                          <a:pt x="243" y="231"/>
                          <a:pt x="242" y="232"/>
                        </a:cubicBezTo>
                        <a:cubicBezTo>
                          <a:pt x="231" y="239"/>
                          <a:pt x="215" y="247"/>
                          <a:pt x="206" y="256"/>
                        </a:cubicBezTo>
                        <a:cubicBezTo>
                          <a:pt x="202" y="260"/>
                          <a:pt x="200" y="265"/>
                          <a:pt x="196" y="268"/>
                        </a:cubicBezTo>
                        <a:cubicBezTo>
                          <a:pt x="194" y="269"/>
                          <a:pt x="192" y="269"/>
                          <a:pt x="190" y="270"/>
                        </a:cubicBezTo>
                        <a:cubicBezTo>
                          <a:pt x="188" y="271"/>
                          <a:pt x="186" y="272"/>
                          <a:pt x="184" y="274"/>
                        </a:cubicBezTo>
                        <a:cubicBezTo>
                          <a:pt x="180" y="278"/>
                          <a:pt x="172" y="286"/>
                          <a:pt x="172" y="286"/>
                        </a:cubicBezTo>
                        <a:cubicBezTo>
                          <a:pt x="167" y="300"/>
                          <a:pt x="165" y="314"/>
                          <a:pt x="160" y="328"/>
                        </a:cubicBezTo>
                        <a:cubicBezTo>
                          <a:pt x="158" y="335"/>
                          <a:pt x="156" y="341"/>
                          <a:pt x="154" y="348"/>
                        </a:cubicBezTo>
                        <a:cubicBezTo>
                          <a:pt x="153" y="350"/>
                          <a:pt x="152" y="354"/>
                          <a:pt x="152" y="354"/>
                        </a:cubicBezTo>
                        <a:cubicBezTo>
                          <a:pt x="152" y="359"/>
                          <a:pt x="156" y="384"/>
                          <a:pt x="146" y="392"/>
                        </a:cubicBezTo>
                        <a:cubicBezTo>
                          <a:pt x="141" y="397"/>
                          <a:pt x="128" y="404"/>
                          <a:pt x="128" y="404"/>
                        </a:cubicBezTo>
                        <a:cubicBezTo>
                          <a:pt x="125" y="412"/>
                          <a:pt x="122" y="421"/>
                          <a:pt x="114" y="424"/>
                        </a:cubicBezTo>
                        <a:cubicBezTo>
                          <a:pt x="100" y="419"/>
                          <a:pt x="97" y="405"/>
                          <a:pt x="94" y="392"/>
                        </a:cubicBezTo>
                        <a:cubicBezTo>
                          <a:pt x="86" y="362"/>
                          <a:pt x="82" y="332"/>
                          <a:pt x="72" y="302"/>
                        </a:cubicBezTo>
                        <a:cubicBezTo>
                          <a:pt x="71" y="281"/>
                          <a:pt x="70" y="275"/>
                          <a:pt x="66" y="258"/>
                        </a:cubicBezTo>
                        <a:cubicBezTo>
                          <a:pt x="66" y="251"/>
                          <a:pt x="68" y="219"/>
                          <a:pt x="64" y="208"/>
                        </a:cubicBezTo>
                        <a:cubicBezTo>
                          <a:pt x="70" y="191"/>
                          <a:pt x="66" y="173"/>
                          <a:pt x="72" y="156"/>
                        </a:cubicBezTo>
                        <a:cubicBezTo>
                          <a:pt x="66" y="139"/>
                          <a:pt x="60" y="168"/>
                          <a:pt x="56" y="172"/>
                        </a:cubicBezTo>
                        <a:cubicBezTo>
                          <a:pt x="53" y="175"/>
                          <a:pt x="44" y="180"/>
                          <a:pt x="44" y="180"/>
                        </a:cubicBezTo>
                        <a:cubicBezTo>
                          <a:pt x="35" y="177"/>
                          <a:pt x="28" y="173"/>
                          <a:pt x="24" y="162"/>
                        </a:cubicBezTo>
                        <a:cubicBezTo>
                          <a:pt x="23" y="158"/>
                          <a:pt x="20" y="150"/>
                          <a:pt x="20" y="150"/>
                        </a:cubicBezTo>
                        <a:cubicBezTo>
                          <a:pt x="30" y="148"/>
                          <a:pt x="30" y="143"/>
                          <a:pt x="38" y="138"/>
                        </a:cubicBezTo>
                        <a:cubicBezTo>
                          <a:pt x="35" y="128"/>
                          <a:pt x="31" y="133"/>
                          <a:pt x="24" y="138"/>
                        </a:cubicBezTo>
                        <a:cubicBezTo>
                          <a:pt x="15" y="135"/>
                          <a:pt x="15" y="132"/>
                          <a:pt x="18" y="124"/>
                        </a:cubicBezTo>
                        <a:cubicBezTo>
                          <a:pt x="11" y="114"/>
                          <a:pt x="9" y="101"/>
                          <a:pt x="0" y="92"/>
                        </a:cubicBezTo>
                        <a:lnTo>
                          <a:pt x="76" y="0"/>
                        </a:lnTo>
                        <a:lnTo>
                          <a:pt x="798" y="6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72" name="Freeform 53"/>
                  <p:cNvSpPr/>
                  <p:nvPr/>
                </p:nvSpPr>
                <p:spPr bwMode="ltGray">
                  <a:xfrm>
                    <a:off x="1688" y="530"/>
                    <a:ext cx="20" cy="30"/>
                  </a:xfrm>
                  <a:custGeom>
                    <a:rect l="l" t="t" r="r" b="b"/>
                    <a:pathLst>
                      <a:path w="43" h="85">
                        <a:moveTo>
                          <a:pt x="7" y="11"/>
                        </a:moveTo>
                        <a:cubicBezTo>
                          <a:pt x="4" y="2"/>
                          <a:pt x="9" y="0"/>
                          <a:pt x="17" y="3"/>
                        </a:cubicBezTo>
                        <a:cubicBezTo>
                          <a:pt x="24" y="13"/>
                          <a:pt x="28" y="24"/>
                          <a:pt x="37" y="33"/>
                        </a:cubicBezTo>
                        <a:cubicBezTo>
                          <a:pt x="43" y="52"/>
                          <a:pt x="40" y="78"/>
                          <a:pt x="19" y="85"/>
                        </a:cubicBezTo>
                        <a:cubicBezTo>
                          <a:pt x="6" y="81"/>
                          <a:pt x="5" y="81"/>
                          <a:pt x="1" y="69"/>
                        </a:cubicBezTo>
                        <a:cubicBezTo>
                          <a:pt x="2" y="66"/>
                          <a:pt x="0" y="4"/>
                          <a:pt x="7" y="1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73" name="Freeform 54"/>
                  <p:cNvSpPr/>
                  <p:nvPr/>
                </p:nvSpPr>
                <p:spPr bwMode="ltGray">
                  <a:xfrm>
                    <a:off x="1962" y="430"/>
                    <a:ext cx="19" cy="25"/>
                  </a:xfrm>
                  <a:custGeom>
                    <a:rect l="l" t="t" r="r" b="b"/>
                    <a:pathLst>
                      <a:path w="44" h="74">
                        <a:moveTo>
                          <a:pt x="13" y="28"/>
                        </a:moveTo>
                        <a:cubicBezTo>
                          <a:pt x="15" y="13"/>
                          <a:pt x="14" y="7"/>
                          <a:pt x="29" y="2"/>
                        </a:cubicBezTo>
                        <a:cubicBezTo>
                          <a:pt x="34" y="3"/>
                          <a:pt x="40" y="0"/>
                          <a:pt x="43" y="4"/>
                        </a:cubicBezTo>
                        <a:cubicBezTo>
                          <a:pt x="44" y="6"/>
                          <a:pt x="41" y="21"/>
                          <a:pt x="39" y="26"/>
                        </a:cubicBezTo>
                        <a:cubicBezTo>
                          <a:pt x="31" y="43"/>
                          <a:pt x="30" y="63"/>
                          <a:pt x="13" y="74"/>
                        </a:cubicBezTo>
                        <a:cubicBezTo>
                          <a:pt x="4" y="71"/>
                          <a:pt x="4" y="68"/>
                          <a:pt x="7" y="60"/>
                        </a:cubicBezTo>
                        <a:cubicBezTo>
                          <a:pt x="5" y="50"/>
                          <a:pt x="0" y="46"/>
                          <a:pt x="3" y="36"/>
                        </a:cubicBezTo>
                        <a:cubicBezTo>
                          <a:pt x="4" y="32"/>
                          <a:pt x="8" y="23"/>
                          <a:pt x="13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74" name="Freeform 55"/>
                  <p:cNvSpPr/>
                  <p:nvPr/>
                </p:nvSpPr>
                <p:spPr bwMode="ltGray">
                  <a:xfrm>
                    <a:off x="2015" y="417"/>
                    <a:ext cx="9" cy="10"/>
                  </a:xfrm>
                  <a:custGeom>
                    <a:rect l="l" t="t" r="r" b="b"/>
                    <a:pathLst>
                      <a:path w="20" h="30">
                        <a:moveTo>
                          <a:pt x="7" y="16"/>
                        </a:moveTo>
                        <a:cubicBezTo>
                          <a:pt x="18" y="0"/>
                          <a:pt x="20" y="20"/>
                          <a:pt x="5" y="30"/>
                        </a:cubicBezTo>
                        <a:cubicBezTo>
                          <a:pt x="0" y="23"/>
                          <a:pt x="1" y="22"/>
                          <a:pt x="7" y="1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75" name="Freeform 56"/>
                  <p:cNvSpPr/>
                  <p:nvPr/>
                </p:nvSpPr>
                <p:spPr bwMode="ltGray">
                  <a:xfrm>
                    <a:off x="1057" y="319"/>
                    <a:ext cx="446" cy="365"/>
                  </a:xfrm>
                  <a:custGeom>
                    <a:rect l="l" t="t" r="r" b="b"/>
                    <a:pathLst>
                      <a:path w="682" h="557">
                        <a:moveTo>
                          <a:pt x="435" y="556"/>
                        </a:moveTo>
                        <a:lnTo>
                          <a:pt x="481" y="464"/>
                        </a:lnTo>
                        <a:lnTo>
                          <a:pt x="473" y="449"/>
                        </a:lnTo>
                        <a:lnTo>
                          <a:pt x="486" y="451"/>
                        </a:lnTo>
                        <a:lnTo>
                          <a:pt x="495" y="441"/>
                        </a:lnTo>
                        <a:lnTo>
                          <a:pt x="500" y="413"/>
                        </a:lnTo>
                        <a:lnTo>
                          <a:pt x="500" y="371"/>
                        </a:lnTo>
                        <a:lnTo>
                          <a:pt x="309" y="287"/>
                        </a:lnTo>
                        <a:lnTo>
                          <a:pt x="296" y="308"/>
                        </a:lnTo>
                        <a:lnTo>
                          <a:pt x="282" y="346"/>
                        </a:lnTo>
                        <a:lnTo>
                          <a:pt x="396" y="557"/>
                        </a:lnTo>
                        <a:lnTo>
                          <a:pt x="303" y="556"/>
                        </a:lnTo>
                        <a:lnTo>
                          <a:pt x="304" y="536"/>
                        </a:lnTo>
                        <a:cubicBezTo>
                          <a:pt x="284" y="520"/>
                          <a:pt x="296" y="510"/>
                          <a:pt x="282" y="494"/>
                        </a:cubicBezTo>
                        <a:cubicBezTo>
                          <a:pt x="276" y="475"/>
                          <a:pt x="267" y="468"/>
                          <a:pt x="253" y="451"/>
                        </a:cubicBezTo>
                        <a:cubicBezTo>
                          <a:pt x="249" y="447"/>
                          <a:pt x="245" y="443"/>
                          <a:pt x="242" y="439"/>
                        </a:cubicBezTo>
                        <a:lnTo>
                          <a:pt x="237" y="432"/>
                        </a:lnTo>
                        <a:cubicBezTo>
                          <a:pt x="237" y="432"/>
                          <a:pt x="245" y="413"/>
                          <a:pt x="245" y="413"/>
                        </a:cubicBezTo>
                        <a:cubicBezTo>
                          <a:pt x="247" y="409"/>
                          <a:pt x="250" y="401"/>
                          <a:pt x="250" y="401"/>
                        </a:cubicBezTo>
                        <a:cubicBezTo>
                          <a:pt x="249" y="399"/>
                          <a:pt x="247" y="397"/>
                          <a:pt x="247" y="394"/>
                        </a:cubicBezTo>
                        <a:cubicBezTo>
                          <a:pt x="248" y="390"/>
                          <a:pt x="253" y="382"/>
                          <a:pt x="253" y="382"/>
                        </a:cubicBezTo>
                        <a:cubicBezTo>
                          <a:pt x="243" y="370"/>
                          <a:pt x="237" y="371"/>
                          <a:pt x="220" y="375"/>
                        </a:cubicBezTo>
                        <a:cubicBezTo>
                          <a:pt x="217" y="371"/>
                          <a:pt x="210" y="369"/>
                          <a:pt x="207" y="365"/>
                        </a:cubicBezTo>
                        <a:cubicBezTo>
                          <a:pt x="185" y="337"/>
                          <a:pt x="216" y="363"/>
                          <a:pt x="194" y="346"/>
                        </a:cubicBezTo>
                        <a:cubicBezTo>
                          <a:pt x="167" y="349"/>
                          <a:pt x="179" y="346"/>
                          <a:pt x="156" y="352"/>
                        </a:cubicBezTo>
                        <a:cubicBezTo>
                          <a:pt x="153" y="353"/>
                          <a:pt x="148" y="354"/>
                          <a:pt x="148" y="354"/>
                        </a:cubicBezTo>
                        <a:cubicBezTo>
                          <a:pt x="146" y="356"/>
                          <a:pt x="145" y="359"/>
                          <a:pt x="142" y="361"/>
                        </a:cubicBezTo>
                        <a:cubicBezTo>
                          <a:pt x="138" y="363"/>
                          <a:pt x="126" y="365"/>
                          <a:pt x="126" y="365"/>
                        </a:cubicBezTo>
                        <a:cubicBezTo>
                          <a:pt x="105" y="354"/>
                          <a:pt x="116" y="355"/>
                          <a:pt x="94" y="361"/>
                        </a:cubicBezTo>
                        <a:cubicBezTo>
                          <a:pt x="89" y="362"/>
                          <a:pt x="78" y="365"/>
                          <a:pt x="78" y="365"/>
                        </a:cubicBezTo>
                        <a:cubicBezTo>
                          <a:pt x="62" y="383"/>
                          <a:pt x="46" y="346"/>
                          <a:pt x="35" y="337"/>
                        </a:cubicBezTo>
                        <a:cubicBezTo>
                          <a:pt x="32" y="330"/>
                          <a:pt x="24" y="320"/>
                          <a:pt x="22" y="312"/>
                        </a:cubicBezTo>
                        <a:cubicBezTo>
                          <a:pt x="20" y="308"/>
                          <a:pt x="22" y="303"/>
                          <a:pt x="19" y="300"/>
                        </a:cubicBezTo>
                        <a:cubicBezTo>
                          <a:pt x="17" y="297"/>
                          <a:pt x="13" y="297"/>
                          <a:pt x="11" y="295"/>
                        </a:cubicBezTo>
                        <a:cubicBezTo>
                          <a:pt x="3" y="277"/>
                          <a:pt x="15" y="306"/>
                          <a:pt x="5" y="276"/>
                        </a:cubicBezTo>
                        <a:cubicBezTo>
                          <a:pt x="4" y="272"/>
                          <a:pt x="0" y="264"/>
                          <a:pt x="0" y="264"/>
                        </a:cubicBezTo>
                        <a:cubicBezTo>
                          <a:pt x="3" y="253"/>
                          <a:pt x="2" y="248"/>
                          <a:pt x="13" y="243"/>
                        </a:cubicBezTo>
                        <a:cubicBezTo>
                          <a:pt x="20" y="221"/>
                          <a:pt x="17" y="231"/>
                          <a:pt x="24" y="213"/>
                        </a:cubicBezTo>
                        <a:cubicBezTo>
                          <a:pt x="26" y="209"/>
                          <a:pt x="30" y="200"/>
                          <a:pt x="30" y="200"/>
                        </a:cubicBezTo>
                        <a:cubicBezTo>
                          <a:pt x="26" y="192"/>
                          <a:pt x="24" y="191"/>
                          <a:pt x="32" y="181"/>
                        </a:cubicBezTo>
                        <a:cubicBezTo>
                          <a:pt x="36" y="177"/>
                          <a:pt x="43" y="169"/>
                          <a:pt x="43" y="169"/>
                        </a:cubicBezTo>
                        <a:cubicBezTo>
                          <a:pt x="37" y="155"/>
                          <a:pt x="36" y="153"/>
                          <a:pt x="51" y="143"/>
                        </a:cubicBezTo>
                        <a:cubicBezTo>
                          <a:pt x="56" y="140"/>
                          <a:pt x="67" y="135"/>
                          <a:pt x="67" y="135"/>
                        </a:cubicBezTo>
                        <a:cubicBezTo>
                          <a:pt x="73" y="129"/>
                          <a:pt x="75" y="122"/>
                          <a:pt x="81" y="116"/>
                        </a:cubicBezTo>
                        <a:cubicBezTo>
                          <a:pt x="89" y="107"/>
                          <a:pt x="102" y="105"/>
                          <a:pt x="113" y="99"/>
                        </a:cubicBezTo>
                        <a:cubicBezTo>
                          <a:pt x="125" y="85"/>
                          <a:pt x="149" y="76"/>
                          <a:pt x="167" y="67"/>
                        </a:cubicBezTo>
                        <a:cubicBezTo>
                          <a:pt x="174" y="59"/>
                          <a:pt x="175" y="50"/>
                          <a:pt x="188" y="46"/>
                        </a:cubicBezTo>
                        <a:cubicBezTo>
                          <a:pt x="198" y="39"/>
                          <a:pt x="208" y="36"/>
                          <a:pt x="220" y="30"/>
                        </a:cubicBezTo>
                        <a:cubicBezTo>
                          <a:pt x="223" y="28"/>
                          <a:pt x="228" y="25"/>
                          <a:pt x="228" y="25"/>
                        </a:cubicBezTo>
                        <a:cubicBezTo>
                          <a:pt x="237" y="16"/>
                          <a:pt x="245" y="10"/>
                          <a:pt x="258" y="6"/>
                        </a:cubicBezTo>
                        <a:cubicBezTo>
                          <a:pt x="269" y="31"/>
                          <a:pt x="301" y="6"/>
                          <a:pt x="320" y="4"/>
                        </a:cubicBezTo>
                        <a:cubicBezTo>
                          <a:pt x="334" y="3"/>
                          <a:pt x="349" y="3"/>
                          <a:pt x="363" y="2"/>
                        </a:cubicBezTo>
                        <a:cubicBezTo>
                          <a:pt x="369" y="3"/>
                          <a:pt x="376" y="5"/>
                          <a:pt x="382" y="4"/>
                        </a:cubicBezTo>
                        <a:cubicBezTo>
                          <a:pt x="387" y="4"/>
                          <a:pt x="398" y="0"/>
                          <a:pt x="398" y="0"/>
                        </a:cubicBezTo>
                        <a:cubicBezTo>
                          <a:pt x="415" y="8"/>
                          <a:pt x="406" y="16"/>
                          <a:pt x="400" y="30"/>
                        </a:cubicBezTo>
                        <a:cubicBezTo>
                          <a:pt x="398" y="34"/>
                          <a:pt x="384" y="34"/>
                          <a:pt x="384" y="34"/>
                        </a:cubicBezTo>
                        <a:cubicBezTo>
                          <a:pt x="379" y="47"/>
                          <a:pt x="398" y="51"/>
                          <a:pt x="411" y="55"/>
                        </a:cubicBezTo>
                        <a:cubicBezTo>
                          <a:pt x="419" y="72"/>
                          <a:pt x="421" y="79"/>
                          <a:pt x="443" y="84"/>
                        </a:cubicBezTo>
                        <a:cubicBezTo>
                          <a:pt x="461" y="71"/>
                          <a:pt x="435" y="65"/>
                          <a:pt x="468" y="57"/>
                        </a:cubicBezTo>
                        <a:cubicBezTo>
                          <a:pt x="482" y="61"/>
                          <a:pt x="485" y="70"/>
                          <a:pt x="497" y="74"/>
                        </a:cubicBezTo>
                        <a:cubicBezTo>
                          <a:pt x="505" y="76"/>
                          <a:pt x="513" y="78"/>
                          <a:pt x="521" y="80"/>
                        </a:cubicBezTo>
                        <a:cubicBezTo>
                          <a:pt x="524" y="81"/>
                          <a:pt x="529" y="82"/>
                          <a:pt x="529" y="82"/>
                        </a:cubicBezTo>
                        <a:cubicBezTo>
                          <a:pt x="547" y="78"/>
                          <a:pt x="547" y="76"/>
                          <a:pt x="562" y="84"/>
                        </a:cubicBezTo>
                        <a:cubicBezTo>
                          <a:pt x="566" y="95"/>
                          <a:pt x="565" y="86"/>
                          <a:pt x="559" y="97"/>
                        </a:cubicBezTo>
                        <a:cubicBezTo>
                          <a:pt x="557" y="101"/>
                          <a:pt x="554" y="110"/>
                          <a:pt x="554" y="110"/>
                        </a:cubicBezTo>
                        <a:cubicBezTo>
                          <a:pt x="556" y="132"/>
                          <a:pt x="556" y="168"/>
                          <a:pt x="572" y="188"/>
                        </a:cubicBezTo>
                        <a:cubicBezTo>
                          <a:pt x="568" y="198"/>
                          <a:pt x="564" y="208"/>
                          <a:pt x="562" y="219"/>
                        </a:cubicBezTo>
                        <a:cubicBezTo>
                          <a:pt x="564" y="227"/>
                          <a:pt x="569" y="233"/>
                          <a:pt x="572" y="240"/>
                        </a:cubicBezTo>
                        <a:cubicBezTo>
                          <a:pt x="573" y="247"/>
                          <a:pt x="572" y="254"/>
                          <a:pt x="575" y="259"/>
                        </a:cubicBezTo>
                        <a:cubicBezTo>
                          <a:pt x="577" y="263"/>
                          <a:pt x="595" y="272"/>
                          <a:pt x="599" y="283"/>
                        </a:cubicBezTo>
                        <a:cubicBezTo>
                          <a:pt x="594" y="295"/>
                          <a:pt x="603" y="306"/>
                          <a:pt x="618" y="310"/>
                        </a:cubicBezTo>
                        <a:cubicBezTo>
                          <a:pt x="630" y="307"/>
                          <a:pt x="638" y="308"/>
                          <a:pt x="645" y="300"/>
                        </a:cubicBezTo>
                        <a:cubicBezTo>
                          <a:pt x="660" y="302"/>
                          <a:pt x="663" y="303"/>
                          <a:pt x="672" y="293"/>
                        </a:cubicBezTo>
                        <a:cubicBezTo>
                          <a:pt x="675" y="294"/>
                          <a:pt x="679" y="293"/>
                          <a:pt x="680" y="295"/>
                        </a:cubicBezTo>
                        <a:cubicBezTo>
                          <a:pt x="682" y="301"/>
                          <a:pt x="674" y="321"/>
                          <a:pt x="672" y="327"/>
                        </a:cubicBezTo>
                        <a:cubicBezTo>
                          <a:pt x="668" y="340"/>
                          <a:pt x="671" y="326"/>
                          <a:pt x="664" y="340"/>
                        </a:cubicBezTo>
                        <a:cubicBezTo>
                          <a:pt x="652" y="360"/>
                          <a:pt x="646" y="381"/>
                          <a:pt x="621" y="394"/>
                        </a:cubicBezTo>
                        <a:cubicBezTo>
                          <a:pt x="614" y="402"/>
                          <a:pt x="609" y="402"/>
                          <a:pt x="599" y="407"/>
                        </a:cubicBezTo>
                        <a:cubicBezTo>
                          <a:pt x="590" y="418"/>
                          <a:pt x="579" y="429"/>
                          <a:pt x="567" y="439"/>
                        </a:cubicBezTo>
                        <a:cubicBezTo>
                          <a:pt x="560" y="454"/>
                          <a:pt x="555" y="470"/>
                          <a:pt x="548" y="485"/>
                        </a:cubicBezTo>
                        <a:cubicBezTo>
                          <a:pt x="549" y="489"/>
                          <a:pt x="550" y="492"/>
                          <a:pt x="551" y="496"/>
                        </a:cubicBezTo>
                        <a:cubicBezTo>
                          <a:pt x="552" y="500"/>
                          <a:pt x="556" y="508"/>
                          <a:pt x="556" y="508"/>
                        </a:cubicBezTo>
                        <a:cubicBezTo>
                          <a:pt x="559" y="524"/>
                          <a:pt x="562" y="546"/>
                          <a:pt x="576" y="557"/>
                        </a:cubicBezTo>
                        <a:lnTo>
                          <a:pt x="435" y="556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76" name="Freeform 57"/>
                  <p:cNvSpPr/>
                  <p:nvPr/>
                </p:nvSpPr>
                <p:spPr bwMode="ltGray">
                  <a:xfrm>
                    <a:off x="1230" y="456"/>
                    <a:ext cx="168" cy="228"/>
                  </a:xfrm>
                  <a:custGeom>
                    <a:rect l="l" t="t" r="r" b="b"/>
                    <a:pathLst>
                      <a:path w="257" h="347">
                        <a:moveTo>
                          <a:pt x="243" y="347"/>
                        </a:moveTo>
                        <a:lnTo>
                          <a:pt x="233" y="301"/>
                        </a:lnTo>
                        <a:lnTo>
                          <a:pt x="217" y="288"/>
                        </a:lnTo>
                        <a:lnTo>
                          <a:pt x="215" y="269"/>
                        </a:lnTo>
                        <a:lnTo>
                          <a:pt x="209" y="254"/>
                        </a:lnTo>
                        <a:lnTo>
                          <a:pt x="209" y="229"/>
                        </a:lnTo>
                        <a:lnTo>
                          <a:pt x="207" y="214"/>
                        </a:lnTo>
                        <a:lnTo>
                          <a:pt x="228" y="202"/>
                        </a:lnTo>
                        <a:lnTo>
                          <a:pt x="257" y="197"/>
                        </a:lnTo>
                        <a:lnTo>
                          <a:pt x="257" y="136"/>
                        </a:lnTo>
                        <a:cubicBezTo>
                          <a:pt x="209" y="119"/>
                          <a:pt x="13" y="0"/>
                          <a:pt x="54" y="96"/>
                        </a:cubicBezTo>
                        <a:cubicBezTo>
                          <a:pt x="36" y="106"/>
                          <a:pt x="57" y="97"/>
                          <a:pt x="32" y="98"/>
                        </a:cubicBezTo>
                        <a:cubicBezTo>
                          <a:pt x="27" y="99"/>
                          <a:pt x="16" y="102"/>
                          <a:pt x="16" y="102"/>
                        </a:cubicBezTo>
                        <a:lnTo>
                          <a:pt x="0" y="149"/>
                        </a:lnTo>
                        <a:lnTo>
                          <a:pt x="93" y="346"/>
                        </a:lnTo>
                        <a:lnTo>
                          <a:pt x="243" y="347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77" name="Freeform 58"/>
                  <p:cNvSpPr/>
                  <p:nvPr/>
                </p:nvSpPr>
                <p:spPr bwMode="ltGray">
                  <a:xfrm>
                    <a:off x="1526" y="625"/>
                    <a:ext cx="7" cy="12"/>
                  </a:xfrm>
                  <a:custGeom>
                    <a:rect l="l" t="t" r="r" b="b"/>
                    <a:pathLst>
                      <a:path w="19" h="37">
                        <a:moveTo>
                          <a:pt x="7" y="25"/>
                        </a:moveTo>
                        <a:cubicBezTo>
                          <a:pt x="0" y="4"/>
                          <a:pt x="12" y="0"/>
                          <a:pt x="19" y="21"/>
                        </a:cubicBezTo>
                        <a:cubicBezTo>
                          <a:pt x="14" y="37"/>
                          <a:pt x="18" y="36"/>
                          <a:pt x="7" y="25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78" name="Freeform 59"/>
                  <p:cNvSpPr/>
                  <p:nvPr/>
                </p:nvSpPr>
                <p:spPr bwMode="ltGray">
                  <a:xfrm>
                    <a:off x="1516" y="508"/>
                    <a:ext cx="9" cy="7"/>
                  </a:xfrm>
                  <a:custGeom>
                    <a:rect l="l" t="t" r="r" b="b"/>
                    <a:pathLst>
                      <a:path w="22" h="20">
                        <a:moveTo>
                          <a:pt x="12" y="12"/>
                        </a:moveTo>
                        <a:cubicBezTo>
                          <a:pt x="13" y="8"/>
                          <a:pt x="12" y="0"/>
                          <a:pt x="16" y="0"/>
                        </a:cubicBezTo>
                        <a:cubicBezTo>
                          <a:pt x="20" y="0"/>
                          <a:pt x="22" y="8"/>
                          <a:pt x="20" y="12"/>
                        </a:cubicBezTo>
                        <a:cubicBezTo>
                          <a:pt x="18" y="16"/>
                          <a:pt x="12" y="17"/>
                          <a:pt x="8" y="20"/>
                        </a:cubicBezTo>
                        <a:cubicBezTo>
                          <a:pt x="3" y="5"/>
                          <a:pt x="0" y="6"/>
                          <a:pt x="12" y="1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79" name="Freeform 60"/>
                  <p:cNvSpPr/>
                  <p:nvPr/>
                </p:nvSpPr>
                <p:spPr bwMode="ltGray">
                  <a:xfrm>
                    <a:off x="1109" y="364"/>
                    <a:ext cx="26" cy="10"/>
                  </a:xfrm>
                  <a:custGeom>
                    <a:rect l="l" t="t" r="r" b="b"/>
                    <a:pathLst>
                      <a:path w="57" h="30">
                        <a:moveTo>
                          <a:pt x="24" y="18"/>
                        </a:moveTo>
                        <a:cubicBezTo>
                          <a:pt x="0" y="10"/>
                          <a:pt x="9" y="0"/>
                          <a:pt x="32" y="6"/>
                        </a:cubicBezTo>
                        <a:cubicBezTo>
                          <a:pt x="46" y="15"/>
                          <a:pt x="57" y="23"/>
                          <a:pt x="36" y="30"/>
                        </a:cubicBezTo>
                        <a:cubicBezTo>
                          <a:pt x="21" y="25"/>
                          <a:pt x="24" y="30"/>
                          <a:pt x="24" y="1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80" name="Freeform 61"/>
                  <p:cNvSpPr/>
                  <p:nvPr/>
                </p:nvSpPr>
                <p:spPr bwMode="ltGray">
                  <a:xfrm>
                    <a:off x="1420" y="269"/>
                    <a:ext cx="304" cy="240"/>
                  </a:xfrm>
                  <a:custGeom>
                    <a:rect l="l" t="t" r="r" b="b"/>
                    <a:pathLst>
                      <a:path w="693" h="696">
                        <a:moveTo>
                          <a:pt x="541" y="460"/>
                        </a:moveTo>
                        <a:lnTo>
                          <a:pt x="473" y="464"/>
                        </a:lnTo>
                        <a:lnTo>
                          <a:pt x="441" y="452"/>
                        </a:lnTo>
                        <a:lnTo>
                          <a:pt x="393" y="452"/>
                        </a:lnTo>
                        <a:cubicBezTo>
                          <a:pt x="365" y="448"/>
                          <a:pt x="360" y="444"/>
                          <a:pt x="337" y="436"/>
                        </a:cubicBezTo>
                        <a:cubicBezTo>
                          <a:pt x="336" y="432"/>
                          <a:pt x="330" y="413"/>
                          <a:pt x="325" y="412"/>
                        </a:cubicBezTo>
                        <a:cubicBezTo>
                          <a:pt x="317" y="411"/>
                          <a:pt x="301" y="420"/>
                          <a:pt x="301" y="420"/>
                        </a:cubicBezTo>
                        <a:cubicBezTo>
                          <a:pt x="289" y="412"/>
                          <a:pt x="277" y="408"/>
                          <a:pt x="265" y="400"/>
                        </a:cubicBezTo>
                        <a:cubicBezTo>
                          <a:pt x="252" y="380"/>
                          <a:pt x="256" y="356"/>
                          <a:pt x="233" y="348"/>
                        </a:cubicBezTo>
                        <a:cubicBezTo>
                          <a:pt x="217" y="372"/>
                          <a:pt x="221" y="392"/>
                          <a:pt x="237" y="416"/>
                        </a:cubicBezTo>
                        <a:cubicBezTo>
                          <a:pt x="234" y="428"/>
                          <a:pt x="228" y="445"/>
                          <a:pt x="237" y="444"/>
                        </a:cubicBezTo>
                        <a:cubicBezTo>
                          <a:pt x="247" y="443"/>
                          <a:pt x="261" y="428"/>
                          <a:pt x="261" y="428"/>
                        </a:cubicBezTo>
                        <a:cubicBezTo>
                          <a:pt x="258" y="450"/>
                          <a:pt x="243" y="475"/>
                          <a:pt x="269" y="484"/>
                        </a:cubicBezTo>
                        <a:cubicBezTo>
                          <a:pt x="277" y="479"/>
                          <a:pt x="288" y="476"/>
                          <a:pt x="293" y="468"/>
                        </a:cubicBezTo>
                        <a:cubicBezTo>
                          <a:pt x="302" y="454"/>
                          <a:pt x="303" y="446"/>
                          <a:pt x="317" y="436"/>
                        </a:cubicBezTo>
                        <a:cubicBezTo>
                          <a:pt x="315" y="448"/>
                          <a:pt x="306" y="467"/>
                          <a:pt x="321" y="476"/>
                        </a:cubicBezTo>
                        <a:cubicBezTo>
                          <a:pt x="328" y="480"/>
                          <a:pt x="345" y="484"/>
                          <a:pt x="345" y="484"/>
                        </a:cubicBezTo>
                        <a:cubicBezTo>
                          <a:pt x="382" y="472"/>
                          <a:pt x="347" y="527"/>
                          <a:pt x="333" y="536"/>
                        </a:cubicBezTo>
                        <a:cubicBezTo>
                          <a:pt x="330" y="540"/>
                          <a:pt x="329" y="545"/>
                          <a:pt x="325" y="548"/>
                        </a:cubicBezTo>
                        <a:cubicBezTo>
                          <a:pt x="322" y="551"/>
                          <a:pt x="316" y="549"/>
                          <a:pt x="313" y="552"/>
                        </a:cubicBezTo>
                        <a:cubicBezTo>
                          <a:pt x="300" y="565"/>
                          <a:pt x="320" y="575"/>
                          <a:pt x="293" y="584"/>
                        </a:cubicBezTo>
                        <a:cubicBezTo>
                          <a:pt x="286" y="595"/>
                          <a:pt x="272" y="610"/>
                          <a:pt x="261" y="616"/>
                        </a:cubicBezTo>
                        <a:cubicBezTo>
                          <a:pt x="254" y="620"/>
                          <a:pt x="245" y="621"/>
                          <a:pt x="237" y="624"/>
                        </a:cubicBezTo>
                        <a:cubicBezTo>
                          <a:pt x="233" y="625"/>
                          <a:pt x="225" y="628"/>
                          <a:pt x="225" y="628"/>
                        </a:cubicBezTo>
                        <a:cubicBezTo>
                          <a:pt x="215" y="659"/>
                          <a:pt x="212" y="652"/>
                          <a:pt x="173" y="656"/>
                        </a:cubicBezTo>
                        <a:cubicBezTo>
                          <a:pt x="140" y="667"/>
                          <a:pt x="132" y="687"/>
                          <a:pt x="97" y="696"/>
                        </a:cubicBezTo>
                        <a:cubicBezTo>
                          <a:pt x="77" y="691"/>
                          <a:pt x="75" y="687"/>
                          <a:pt x="81" y="668"/>
                        </a:cubicBezTo>
                        <a:cubicBezTo>
                          <a:pt x="77" y="646"/>
                          <a:pt x="72" y="639"/>
                          <a:pt x="77" y="616"/>
                        </a:cubicBezTo>
                        <a:cubicBezTo>
                          <a:pt x="73" y="598"/>
                          <a:pt x="71" y="587"/>
                          <a:pt x="61" y="572"/>
                        </a:cubicBezTo>
                        <a:cubicBezTo>
                          <a:pt x="58" y="551"/>
                          <a:pt x="51" y="543"/>
                          <a:pt x="45" y="524"/>
                        </a:cubicBezTo>
                        <a:cubicBezTo>
                          <a:pt x="52" y="502"/>
                          <a:pt x="58" y="496"/>
                          <a:pt x="49" y="472"/>
                        </a:cubicBezTo>
                        <a:cubicBezTo>
                          <a:pt x="46" y="463"/>
                          <a:pt x="33" y="448"/>
                          <a:pt x="33" y="448"/>
                        </a:cubicBezTo>
                        <a:cubicBezTo>
                          <a:pt x="42" y="422"/>
                          <a:pt x="42" y="408"/>
                          <a:pt x="33" y="380"/>
                        </a:cubicBezTo>
                        <a:cubicBezTo>
                          <a:pt x="49" y="369"/>
                          <a:pt x="48" y="362"/>
                          <a:pt x="53" y="344"/>
                        </a:cubicBezTo>
                        <a:cubicBezTo>
                          <a:pt x="47" y="327"/>
                          <a:pt x="49" y="308"/>
                          <a:pt x="33" y="332"/>
                        </a:cubicBezTo>
                        <a:cubicBezTo>
                          <a:pt x="40" y="353"/>
                          <a:pt x="29" y="374"/>
                          <a:pt x="17" y="392"/>
                        </a:cubicBezTo>
                        <a:cubicBezTo>
                          <a:pt x="6" y="360"/>
                          <a:pt x="10" y="340"/>
                          <a:pt x="13" y="304"/>
                        </a:cubicBezTo>
                        <a:cubicBezTo>
                          <a:pt x="44" y="314"/>
                          <a:pt x="54" y="289"/>
                          <a:pt x="81" y="280"/>
                        </a:cubicBezTo>
                        <a:cubicBezTo>
                          <a:pt x="94" y="261"/>
                          <a:pt x="85" y="242"/>
                          <a:pt x="105" y="228"/>
                        </a:cubicBezTo>
                        <a:cubicBezTo>
                          <a:pt x="108" y="220"/>
                          <a:pt x="110" y="212"/>
                          <a:pt x="113" y="204"/>
                        </a:cubicBezTo>
                        <a:cubicBezTo>
                          <a:pt x="116" y="196"/>
                          <a:pt x="89" y="196"/>
                          <a:pt x="89" y="196"/>
                        </a:cubicBezTo>
                        <a:cubicBezTo>
                          <a:pt x="81" y="221"/>
                          <a:pt x="58" y="211"/>
                          <a:pt x="37" y="204"/>
                        </a:cubicBezTo>
                        <a:cubicBezTo>
                          <a:pt x="33" y="207"/>
                          <a:pt x="30" y="213"/>
                          <a:pt x="25" y="212"/>
                        </a:cubicBezTo>
                        <a:cubicBezTo>
                          <a:pt x="16" y="210"/>
                          <a:pt x="1" y="196"/>
                          <a:pt x="1" y="196"/>
                        </a:cubicBezTo>
                        <a:cubicBezTo>
                          <a:pt x="4" y="186"/>
                          <a:pt x="4" y="174"/>
                          <a:pt x="9" y="164"/>
                        </a:cubicBezTo>
                        <a:cubicBezTo>
                          <a:pt x="13" y="155"/>
                          <a:pt x="25" y="140"/>
                          <a:pt x="25" y="140"/>
                        </a:cubicBezTo>
                        <a:cubicBezTo>
                          <a:pt x="0" y="132"/>
                          <a:pt x="25" y="128"/>
                          <a:pt x="37" y="124"/>
                        </a:cubicBezTo>
                        <a:cubicBezTo>
                          <a:pt x="58" y="131"/>
                          <a:pt x="75" y="116"/>
                          <a:pt x="97" y="112"/>
                        </a:cubicBezTo>
                        <a:cubicBezTo>
                          <a:pt x="135" y="87"/>
                          <a:pt x="159" y="122"/>
                          <a:pt x="197" y="132"/>
                        </a:cubicBezTo>
                        <a:cubicBezTo>
                          <a:pt x="205" y="129"/>
                          <a:pt x="213" y="127"/>
                          <a:pt x="221" y="124"/>
                        </a:cubicBezTo>
                        <a:cubicBezTo>
                          <a:pt x="225" y="123"/>
                          <a:pt x="226" y="147"/>
                          <a:pt x="233" y="120"/>
                        </a:cubicBezTo>
                        <a:lnTo>
                          <a:pt x="229" y="64"/>
                        </a:lnTo>
                        <a:lnTo>
                          <a:pt x="209" y="40"/>
                        </a:lnTo>
                        <a:cubicBezTo>
                          <a:pt x="243" y="21"/>
                          <a:pt x="240" y="21"/>
                          <a:pt x="261" y="0"/>
                        </a:cubicBezTo>
                        <a:cubicBezTo>
                          <a:pt x="297" y="16"/>
                          <a:pt x="333" y="32"/>
                          <a:pt x="369" y="48"/>
                        </a:cubicBezTo>
                        <a:cubicBezTo>
                          <a:pt x="373" y="50"/>
                          <a:pt x="361" y="44"/>
                          <a:pt x="357" y="44"/>
                        </a:cubicBezTo>
                        <a:cubicBezTo>
                          <a:pt x="349" y="45"/>
                          <a:pt x="333" y="52"/>
                          <a:pt x="333" y="52"/>
                        </a:cubicBezTo>
                        <a:cubicBezTo>
                          <a:pt x="322" y="68"/>
                          <a:pt x="318" y="71"/>
                          <a:pt x="329" y="88"/>
                        </a:cubicBezTo>
                        <a:cubicBezTo>
                          <a:pt x="308" y="119"/>
                          <a:pt x="323" y="118"/>
                          <a:pt x="333" y="148"/>
                        </a:cubicBezTo>
                        <a:cubicBezTo>
                          <a:pt x="320" y="157"/>
                          <a:pt x="314" y="167"/>
                          <a:pt x="301" y="176"/>
                        </a:cubicBezTo>
                        <a:cubicBezTo>
                          <a:pt x="306" y="213"/>
                          <a:pt x="303" y="213"/>
                          <a:pt x="337" y="220"/>
                        </a:cubicBezTo>
                        <a:cubicBezTo>
                          <a:pt x="358" y="216"/>
                          <a:pt x="368" y="214"/>
                          <a:pt x="361" y="192"/>
                        </a:cubicBezTo>
                        <a:cubicBezTo>
                          <a:pt x="362" y="177"/>
                          <a:pt x="362" y="162"/>
                          <a:pt x="365" y="148"/>
                        </a:cubicBezTo>
                        <a:cubicBezTo>
                          <a:pt x="366" y="143"/>
                          <a:pt x="369" y="133"/>
                          <a:pt x="373" y="136"/>
                        </a:cubicBezTo>
                        <a:cubicBezTo>
                          <a:pt x="379" y="140"/>
                          <a:pt x="376" y="149"/>
                          <a:pt x="377" y="156"/>
                        </a:cubicBezTo>
                        <a:cubicBezTo>
                          <a:pt x="404" y="147"/>
                          <a:pt x="409" y="116"/>
                          <a:pt x="417" y="92"/>
                        </a:cubicBezTo>
                        <a:cubicBezTo>
                          <a:pt x="422" y="76"/>
                          <a:pt x="453" y="74"/>
                          <a:pt x="465" y="72"/>
                        </a:cubicBezTo>
                        <a:cubicBezTo>
                          <a:pt x="472" y="92"/>
                          <a:pt x="477" y="93"/>
                          <a:pt x="497" y="88"/>
                        </a:cubicBezTo>
                        <a:cubicBezTo>
                          <a:pt x="512" y="78"/>
                          <a:pt x="515" y="74"/>
                          <a:pt x="509" y="56"/>
                        </a:cubicBezTo>
                        <a:cubicBezTo>
                          <a:pt x="523" y="46"/>
                          <a:pt x="517" y="46"/>
                          <a:pt x="529" y="52"/>
                        </a:cubicBezTo>
                        <a:lnTo>
                          <a:pt x="693" y="72"/>
                        </a:lnTo>
                        <a:lnTo>
                          <a:pt x="541" y="460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81" name="Freeform 62"/>
                  <p:cNvSpPr/>
                  <p:nvPr/>
                </p:nvSpPr>
                <p:spPr bwMode="ltGray">
                  <a:xfrm>
                    <a:off x="1213" y="250"/>
                    <a:ext cx="609" cy="98"/>
                  </a:xfrm>
                  <a:custGeom>
                    <a:rect l="l" t="t" r="r" b="b"/>
                    <a:pathLst>
                      <a:path w="931" h="149">
                        <a:moveTo>
                          <a:pt x="794" y="84"/>
                        </a:moveTo>
                        <a:cubicBezTo>
                          <a:pt x="813" y="72"/>
                          <a:pt x="931" y="14"/>
                          <a:pt x="825" y="0"/>
                        </a:cubicBezTo>
                        <a:lnTo>
                          <a:pt x="159" y="0"/>
                        </a:lnTo>
                        <a:cubicBezTo>
                          <a:pt x="149" y="12"/>
                          <a:pt x="162" y="18"/>
                          <a:pt x="143" y="29"/>
                        </a:cubicBezTo>
                        <a:cubicBezTo>
                          <a:pt x="130" y="44"/>
                          <a:pt x="133" y="39"/>
                          <a:pt x="116" y="48"/>
                        </a:cubicBezTo>
                        <a:cubicBezTo>
                          <a:pt x="108" y="46"/>
                          <a:pt x="100" y="44"/>
                          <a:pt x="91" y="42"/>
                        </a:cubicBezTo>
                        <a:cubicBezTo>
                          <a:pt x="89" y="41"/>
                          <a:pt x="83" y="40"/>
                          <a:pt x="83" y="40"/>
                        </a:cubicBezTo>
                        <a:cubicBezTo>
                          <a:pt x="76" y="40"/>
                          <a:pt x="68" y="39"/>
                          <a:pt x="62" y="42"/>
                        </a:cubicBezTo>
                        <a:cubicBezTo>
                          <a:pt x="54" y="45"/>
                          <a:pt x="46" y="61"/>
                          <a:pt x="38" y="67"/>
                        </a:cubicBezTo>
                        <a:cubicBezTo>
                          <a:pt x="32" y="71"/>
                          <a:pt x="27" y="74"/>
                          <a:pt x="22" y="77"/>
                        </a:cubicBezTo>
                        <a:cubicBezTo>
                          <a:pt x="16" y="81"/>
                          <a:pt x="5" y="86"/>
                          <a:pt x="5" y="86"/>
                        </a:cubicBezTo>
                        <a:cubicBezTo>
                          <a:pt x="9" y="95"/>
                          <a:pt x="7" y="97"/>
                          <a:pt x="0" y="105"/>
                        </a:cubicBezTo>
                        <a:cubicBezTo>
                          <a:pt x="17" y="107"/>
                          <a:pt x="22" y="107"/>
                          <a:pt x="16" y="120"/>
                        </a:cubicBezTo>
                        <a:cubicBezTo>
                          <a:pt x="27" y="122"/>
                          <a:pt x="48" y="116"/>
                          <a:pt x="59" y="115"/>
                        </a:cubicBezTo>
                        <a:cubicBezTo>
                          <a:pt x="71" y="112"/>
                          <a:pt x="73" y="117"/>
                          <a:pt x="83" y="111"/>
                        </a:cubicBezTo>
                        <a:cubicBezTo>
                          <a:pt x="89" y="96"/>
                          <a:pt x="83" y="100"/>
                          <a:pt x="97" y="96"/>
                        </a:cubicBezTo>
                        <a:cubicBezTo>
                          <a:pt x="100" y="94"/>
                          <a:pt x="103" y="93"/>
                          <a:pt x="105" y="90"/>
                        </a:cubicBezTo>
                        <a:cubicBezTo>
                          <a:pt x="106" y="88"/>
                          <a:pt x="106" y="85"/>
                          <a:pt x="108" y="84"/>
                        </a:cubicBezTo>
                        <a:cubicBezTo>
                          <a:pt x="112" y="80"/>
                          <a:pt x="140" y="69"/>
                          <a:pt x="148" y="67"/>
                        </a:cubicBezTo>
                        <a:cubicBezTo>
                          <a:pt x="160" y="52"/>
                          <a:pt x="153" y="56"/>
                          <a:pt x="167" y="52"/>
                        </a:cubicBezTo>
                        <a:cubicBezTo>
                          <a:pt x="178" y="55"/>
                          <a:pt x="179" y="62"/>
                          <a:pt x="191" y="58"/>
                        </a:cubicBezTo>
                        <a:cubicBezTo>
                          <a:pt x="199" y="52"/>
                          <a:pt x="206" y="51"/>
                          <a:pt x="215" y="46"/>
                        </a:cubicBezTo>
                        <a:cubicBezTo>
                          <a:pt x="226" y="58"/>
                          <a:pt x="217" y="46"/>
                          <a:pt x="223" y="69"/>
                        </a:cubicBezTo>
                        <a:cubicBezTo>
                          <a:pt x="226" y="79"/>
                          <a:pt x="233" y="85"/>
                          <a:pt x="237" y="94"/>
                        </a:cubicBezTo>
                        <a:cubicBezTo>
                          <a:pt x="227" y="100"/>
                          <a:pt x="229" y="104"/>
                          <a:pt x="218" y="107"/>
                        </a:cubicBezTo>
                        <a:cubicBezTo>
                          <a:pt x="207" y="120"/>
                          <a:pt x="203" y="113"/>
                          <a:pt x="188" y="109"/>
                        </a:cubicBezTo>
                        <a:cubicBezTo>
                          <a:pt x="191" y="117"/>
                          <a:pt x="200" y="127"/>
                          <a:pt x="210" y="132"/>
                        </a:cubicBezTo>
                        <a:cubicBezTo>
                          <a:pt x="218" y="114"/>
                          <a:pt x="211" y="122"/>
                          <a:pt x="231" y="113"/>
                        </a:cubicBezTo>
                        <a:cubicBezTo>
                          <a:pt x="237" y="111"/>
                          <a:pt x="248" y="105"/>
                          <a:pt x="248" y="105"/>
                        </a:cubicBezTo>
                        <a:cubicBezTo>
                          <a:pt x="248" y="100"/>
                          <a:pt x="246" y="94"/>
                          <a:pt x="250" y="90"/>
                        </a:cubicBezTo>
                        <a:cubicBezTo>
                          <a:pt x="253" y="88"/>
                          <a:pt x="254" y="96"/>
                          <a:pt x="258" y="96"/>
                        </a:cubicBezTo>
                        <a:cubicBezTo>
                          <a:pt x="262" y="97"/>
                          <a:pt x="264" y="94"/>
                          <a:pt x="266" y="92"/>
                        </a:cubicBezTo>
                        <a:cubicBezTo>
                          <a:pt x="262" y="82"/>
                          <a:pt x="252" y="77"/>
                          <a:pt x="248" y="67"/>
                        </a:cubicBezTo>
                        <a:cubicBezTo>
                          <a:pt x="250" y="63"/>
                          <a:pt x="255" y="58"/>
                          <a:pt x="253" y="54"/>
                        </a:cubicBezTo>
                        <a:cubicBezTo>
                          <a:pt x="251" y="50"/>
                          <a:pt x="248" y="42"/>
                          <a:pt x="248" y="42"/>
                        </a:cubicBezTo>
                        <a:cubicBezTo>
                          <a:pt x="256" y="32"/>
                          <a:pt x="259" y="35"/>
                          <a:pt x="266" y="44"/>
                        </a:cubicBezTo>
                        <a:cubicBezTo>
                          <a:pt x="270" y="56"/>
                          <a:pt x="276" y="61"/>
                          <a:pt x="285" y="71"/>
                        </a:cubicBezTo>
                        <a:cubicBezTo>
                          <a:pt x="281" y="81"/>
                          <a:pt x="289" y="82"/>
                          <a:pt x="277" y="88"/>
                        </a:cubicBezTo>
                        <a:cubicBezTo>
                          <a:pt x="262" y="106"/>
                          <a:pt x="278" y="83"/>
                          <a:pt x="274" y="101"/>
                        </a:cubicBezTo>
                        <a:cubicBezTo>
                          <a:pt x="274" y="105"/>
                          <a:pt x="268" y="109"/>
                          <a:pt x="266" y="113"/>
                        </a:cubicBezTo>
                        <a:cubicBezTo>
                          <a:pt x="270" y="122"/>
                          <a:pt x="268" y="125"/>
                          <a:pt x="261" y="132"/>
                        </a:cubicBezTo>
                        <a:cubicBezTo>
                          <a:pt x="268" y="149"/>
                          <a:pt x="282" y="134"/>
                          <a:pt x="296" y="130"/>
                        </a:cubicBezTo>
                        <a:cubicBezTo>
                          <a:pt x="299" y="122"/>
                          <a:pt x="295" y="119"/>
                          <a:pt x="299" y="111"/>
                        </a:cubicBezTo>
                        <a:cubicBezTo>
                          <a:pt x="296" y="105"/>
                          <a:pt x="288" y="97"/>
                          <a:pt x="299" y="92"/>
                        </a:cubicBezTo>
                        <a:cubicBezTo>
                          <a:pt x="303" y="90"/>
                          <a:pt x="315" y="88"/>
                          <a:pt x="315" y="88"/>
                        </a:cubicBezTo>
                        <a:cubicBezTo>
                          <a:pt x="326" y="91"/>
                          <a:pt x="325" y="95"/>
                          <a:pt x="331" y="103"/>
                        </a:cubicBezTo>
                        <a:cubicBezTo>
                          <a:pt x="339" y="84"/>
                          <a:pt x="331" y="90"/>
                          <a:pt x="361" y="92"/>
                        </a:cubicBezTo>
                        <a:cubicBezTo>
                          <a:pt x="355" y="76"/>
                          <a:pt x="365" y="76"/>
                          <a:pt x="382" y="73"/>
                        </a:cubicBezTo>
                        <a:cubicBezTo>
                          <a:pt x="383" y="71"/>
                          <a:pt x="387" y="57"/>
                          <a:pt x="393" y="54"/>
                        </a:cubicBezTo>
                        <a:cubicBezTo>
                          <a:pt x="398" y="52"/>
                          <a:pt x="409" y="50"/>
                          <a:pt x="409" y="50"/>
                        </a:cubicBezTo>
                        <a:cubicBezTo>
                          <a:pt x="430" y="54"/>
                          <a:pt x="413" y="58"/>
                          <a:pt x="431" y="63"/>
                        </a:cubicBezTo>
                        <a:cubicBezTo>
                          <a:pt x="433" y="61"/>
                          <a:pt x="435" y="57"/>
                          <a:pt x="439" y="56"/>
                        </a:cubicBezTo>
                        <a:cubicBezTo>
                          <a:pt x="445" y="55"/>
                          <a:pt x="452" y="61"/>
                          <a:pt x="457" y="58"/>
                        </a:cubicBezTo>
                        <a:cubicBezTo>
                          <a:pt x="461" y="57"/>
                          <a:pt x="457" y="52"/>
                          <a:pt x="455" y="50"/>
                        </a:cubicBezTo>
                        <a:cubicBezTo>
                          <a:pt x="451" y="47"/>
                          <a:pt x="444" y="47"/>
                          <a:pt x="439" y="46"/>
                        </a:cubicBezTo>
                        <a:cubicBezTo>
                          <a:pt x="436" y="45"/>
                          <a:pt x="431" y="44"/>
                          <a:pt x="431" y="44"/>
                        </a:cubicBezTo>
                        <a:cubicBezTo>
                          <a:pt x="440" y="38"/>
                          <a:pt x="443" y="36"/>
                          <a:pt x="455" y="40"/>
                        </a:cubicBezTo>
                        <a:cubicBezTo>
                          <a:pt x="461" y="38"/>
                          <a:pt x="467" y="35"/>
                          <a:pt x="474" y="35"/>
                        </a:cubicBezTo>
                        <a:cubicBezTo>
                          <a:pt x="483" y="36"/>
                          <a:pt x="511" y="43"/>
                          <a:pt x="519" y="46"/>
                        </a:cubicBezTo>
                        <a:cubicBezTo>
                          <a:pt x="527" y="49"/>
                          <a:pt x="544" y="54"/>
                          <a:pt x="544" y="54"/>
                        </a:cubicBezTo>
                        <a:cubicBezTo>
                          <a:pt x="548" y="54"/>
                          <a:pt x="560" y="52"/>
                          <a:pt x="565" y="50"/>
                        </a:cubicBezTo>
                        <a:cubicBezTo>
                          <a:pt x="570" y="47"/>
                          <a:pt x="581" y="42"/>
                          <a:pt x="581" y="42"/>
                        </a:cubicBezTo>
                        <a:cubicBezTo>
                          <a:pt x="585" y="42"/>
                          <a:pt x="598" y="44"/>
                          <a:pt x="600" y="48"/>
                        </a:cubicBezTo>
                        <a:cubicBezTo>
                          <a:pt x="603" y="55"/>
                          <a:pt x="589" y="61"/>
                          <a:pt x="584" y="63"/>
                        </a:cubicBezTo>
                        <a:cubicBezTo>
                          <a:pt x="576" y="69"/>
                          <a:pt x="568" y="69"/>
                          <a:pt x="565" y="77"/>
                        </a:cubicBezTo>
                        <a:cubicBezTo>
                          <a:pt x="568" y="86"/>
                          <a:pt x="564" y="92"/>
                          <a:pt x="568" y="101"/>
                        </a:cubicBezTo>
                        <a:cubicBezTo>
                          <a:pt x="574" y="93"/>
                          <a:pt x="577" y="91"/>
                          <a:pt x="589" y="94"/>
                        </a:cubicBezTo>
                        <a:cubicBezTo>
                          <a:pt x="595" y="108"/>
                          <a:pt x="602" y="93"/>
                          <a:pt x="611" y="88"/>
                        </a:cubicBezTo>
                        <a:cubicBezTo>
                          <a:pt x="613" y="86"/>
                          <a:pt x="613" y="83"/>
                          <a:pt x="616" y="82"/>
                        </a:cubicBezTo>
                        <a:cubicBezTo>
                          <a:pt x="618" y="80"/>
                          <a:pt x="622" y="81"/>
                          <a:pt x="624" y="80"/>
                        </a:cubicBezTo>
                        <a:cubicBezTo>
                          <a:pt x="626" y="78"/>
                          <a:pt x="626" y="75"/>
                          <a:pt x="627" y="73"/>
                        </a:cubicBezTo>
                        <a:cubicBezTo>
                          <a:pt x="632" y="65"/>
                          <a:pt x="638" y="63"/>
                          <a:pt x="648" y="61"/>
                        </a:cubicBezTo>
                        <a:cubicBezTo>
                          <a:pt x="664" y="62"/>
                          <a:pt x="684" y="69"/>
                          <a:pt x="700" y="69"/>
                        </a:cubicBezTo>
                        <a:lnTo>
                          <a:pt x="794" y="84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82" name="Freeform 63"/>
                  <p:cNvSpPr/>
                  <p:nvPr/>
                </p:nvSpPr>
                <p:spPr bwMode="ltGray">
                  <a:xfrm>
                    <a:off x="1337" y="286"/>
                    <a:ext cx="13" cy="10"/>
                  </a:xfrm>
                  <a:custGeom>
                    <a:rect l="l" t="t" r="r" b="b"/>
                    <a:pathLst>
                      <a:path w="31" h="30">
                        <a:moveTo>
                          <a:pt x="3" y="28"/>
                        </a:moveTo>
                        <a:cubicBezTo>
                          <a:pt x="8" y="8"/>
                          <a:pt x="12" y="6"/>
                          <a:pt x="31" y="0"/>
                        </a:cubicBezTo>
                        <a:cubicBezTo>
                          <a:pt x="29" y="5"/>
                          <a:pt x="25" y="22"/>
                          <a:pt x="19" y="24"/>
                        </a:cubicBezTo>
                        <a:cubicBezTo>
                          <a:pt x="0" y="30"/>
                          <a:pt x="3" y="9"/>
                          <a:pt x="3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83" name="Freeform 64"/>
                  <p:cNvSpPr/>
                  <p:nvPr/>
                </p:nvSpPr>
                <p:spPr bwMode="ltGray">
                  <a:xfrm>
                    <a:off x="1322" y="301"/>
                    <a:ext cx="20" cy="11"/>
                  </a:xfrm>
                  <a:custGeom>
                    <a:rect l="l" t="t" r="r" b="b"/>
                    <a:pathLst>
                      <a:path w="44" h="32">
                        <a:moveTo>
                          <a:pt x="6" y="32"/>
                        </a:moveTo>
                        <a:cubicBezTo>
                          <a:pt x="0" y="14"/>
                          <a:pt x="7" y="10"/>
                          <a:pt x="22" y="0"/>
                        </a:cubicBezTo>
                        <a:cubicBezTo>
                          <a:pt x="27" y="1"/>
                          <a:pt x="35" y="0"/>
                          <a:pt x="38" y="4"/>
                        </a:cubicBezTo>
                        <a:cubicBezTo>
                          <a:pt x="44" y="13"/>
                          <a:pt x="16" y="32"/>
                          <a:pt x="6" y="3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84" name="Freeform 65"/>
                  <p:cNvSpPr/>
                  <p:nvPr/>
                </p:nvSpPr>
                <p:spPr bwMode="ltGray">
                  <a:xfrm>
                    <a:off x="1385" y="343"/>
                    <a:ext cx="33" cy="6"/>
                  </a:xfrm>
                  <a:custGeom>
                    <a:rect l="l" t="t" r="r" b="b"/>
                    <a:pathLst>
                      <a:path w="76" h="18">
                        <a:moveTo>
                          <a:pt x="37" y="18"/>
                        </a:moveTo>
                        <a:cubicBezTo>
                          <a:pt x="25" y="14"/>
                          <a:pt x="0" y="10"/>
                          <a:pt x="25" y="2"/>
                        </a:cubicBezTo>
                        <a:cubicBezTo>
                          <a:pt x="76" y="9"/>
                          <a:pt x="46" y="0"/>
                          <a:pt x="37" y="1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85" name="Freeform 66"/>
                  <p:cNvSpPr/>
                  <p:nvPr/>
                </p:nvSpPr>
                <p:spPr bwMode="ltGray">
                  <a:xfrm>
                    <a:off x="1442" y="342"/>
                    <a:ext cx="19" cy="15"/>
                  </a:xfrm>
                  <a:custGeom>
                    <a:rect l="l" t="t" r="r" b="b"/>
                    <a:pathLst>
                      <a:path w="42" h="44">
                        <a:moveTo>
                          <a:pt x="0" y="21"/>
                        </a:moveTo>
                        <a:cubicBezTo>
                          <a:pt x="4" y="17"/>
                          <a:pt x="7" y="11"/>
                          <a:pt x="12" y="9"/>
                        </a:cubicBezTo>
                        <a:cubicBezTo>
                          <a:pt x="42" y="0"/>
                          <a:pt x="23" y="44"/>
                          <a:pt x="0" y="2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86" name="Freeform 67"/>
                  <p:cNvSpPr/>
                  <p:nvPr/>
                </p:nvSpPr>
                <p:spPr bwMode="ltGray">
                  <a:xfrm>
                    <a:off x="1291" y="300"/>
                    <a:ext cx="14" cy="10"/>
                  </a:xfrm>
                  <a:custGeom>
                    <a:rect l="l" t="t" r="r" b="b"/>
                    <a:pathLst>
                      <a:path w="31" h="30">
                        <a:moveTo>
                          <a:pt x="7" y="22"/>
                        </a:moveTo>
                        <a:cubicBezTo>
                          <a:pt x="0" y="0"/>
                          <a:pt x="15" y="6"/>
                          <a:pt x="31" y="10"/>
                        </a:cubicBezTo>
                        <a:cubicBezTo>
                          <a:pt x="14" y="16"/>
                          <a:pt x="15" y="30"/>
                          <a:pt x="7" y="2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</p:grpSp>
            <p:grpSp>
              <p:nvGrpSpPr>
                <p:cNvPr id="1087" name=""/>
                <p:cNvGrpSpPr/>
                <p:nvPr/>
              </p:nvGrpSpPr>
              <p:grpSpPr>
                <a:xfrm>
                  <a:off x="3825" y="243"/>
                  <a:ext cx="1173" cy="442"/>
                  <a:chOff x="3825" y="243"/>
                  <a:chExt cx="1173" cy="442"/>
                </a:xfrm>
              </p:grpSpPr>
              <p:sp>
                <p:nvSpPr>
                  <p:cNvPr id="1088" name="Freeform 69"/>
                  <p:cNvSpPr/>
                  <p:nvPr/>
                </p:nvSpPr>
                <p:spPr bwMode="ltGray">
                  <a:xfrm>
                    <a:off x="4957" y="630"/>
                    <a:ext cx="13" cy="14"/>
                  </a:xfrm>
                  <a:custGeom>
                    <a:rect l="l" t="t" r="r" b="b"/>
                    <a:pathLst>
                      <a:path w="30" h="42">
                        <a:moveTo>
                          <a:pt x="16" y="33"/>
                        </a:moveTo>
                        <a:cubicBezTo>
                          <a:pt x="3" y="20"/>
                          <a:pt x="15" y="34"/>
                          <a:pt x="8" y="21"/>
                        </a:cubicBezTo>
                        <a:cubicBezTo>
                          <a:pt x="6" y="17"/>
                          <a:pt x="0" y="9"/>
                          <a:pt x="0" y="9"/>
                        </a:cubicBezTo>
                        <a:cubicBezTo>
                          <a:pt x="5" y="1"/>
                          <a:pt x="7" y="0"/>
                          <a:pt x="16" y="3"/>
                        </a:cubicBezTo>
                        <a:cubicBezTo>
                          <a:pt x="25" y="16"/>
                          <a:pt x="10" y="16"/>
                          <a:pt x="30" y="23"/>
                        </a:cubicBezTo>
                        <a:cubicBezTo>
                          <a:pt x="29" y="26"/>
                          <a:pt x="30" y="29"/>
                          <a:pt x="28" y="31"/>
                        </a:cubicBezTo>
                        <a:cubicBezTo>
                          <a:pt x="15" y="42"/>
                          <a:pt x="16" y="38"/>
                          <a:pt x="16" y="33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89" name="Freeform 70"/>
                  <p:cNvSpPr/>
                  <p:nvPr/>
                </p:nvSpPr>
                <p:spPr bwMode="ltGray">
                  <a:xfrm>
                    <a:off x="4800" y="644"/>
                    <a:ext cx="11" cy="5"/>
                  </a:xfrm>
                  <a:custGeom>
                    <a:rect l="l" t="t" r="r" b="b"/>
                    <a:pathLst>
                      <a:path w="25" h="16">
                        <a:moveTo>
                          <a:pt x="15" y="16"/>
                        </a:moveTo>
                        <a:cubicBezTo>
                          <a:pt x="10" y="15"/>
                          <a:pt x="0" y="12"/>
                          <a:pt x="3" y="8"/>
                        </a:cubicBezTo>
                        <a:cubicBezTo>
                          <a:pt x="6" y="4"/>
                          <a:pt x="15" y="0"/>
                          <a:pt x="15" y="0"/>
                        </a:cubicBezTo>
                        <a:cubicBezTo>
                          <a:pt x="17" y="3"/>
                          <a:pt x="25" y="16"/>
                          <a:pt x="15" y="1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90" name="Freeform 71"/>
                  <p:cNvSpPr/>
                  <p:nvPr/>
                </p:nvSpPr>
                <p:spPr bwMode="ltGray">
                  <a:xfrm>
                    <a:off x="4752" y="650"/>
                    <a:ext cx="29" cy="16"/>
                  </a:xfrm>
                  <a:custGeom>
                    <a:rect l="l" t="t" r="r" b="b"/>
                    <a:pathLst>
                      <a:path w="65" h="46">
                        <a:moveTo>
                          <a:pt x="14" y="24"/>
                        </a:moveTo>
                        <a:cubicBezTo>
                          <a:pt x="18" y="13"/>
                          <a:pt x="16" y="9"/>
                          <a:pt x="30" y="4"/>
                        </a:cubicBezTo>
                        <a:cubicBezTo>
                          <a:pt x="34" y="3"/>
                          <a:pt x="42" y="0"/>
                          <a:pt x="42" y="0"/>
                        </a:cubicBezTo>
                        <a:cubicBezTo>
                          <a:pt x="50" y="1"/>
                          <a:pt x="65" y="0"/>
                          <a:pt x="58" y="12"/>
                        </a:cubicBezTo>
                        <a:cubicBezTo>
                          <a:pt x="53" y="21"/>
                          <a:pt x="40" y="21"/>
                          <a:pt x="32" y="26"/>
                        </a:cubicBezTo>
                        <a:cubicBezTo>
                          <a:pt x="26" y="35"/>
                          <a:pt x="23" y="42"/>
                          <a:pt x="12" y="46"/>
                        </a:cubicBezTo>
                        <a:cubicBezTo>
                          <a:pt x="0" y="42"/>
                          <a:pt x="5" y="30"/>
                          <a:pt x="8" y="20"/>
                        </a:cubicBezTo>
                        <a:cubicBezTo>
                          <a:pt x="9" y="18"/>
                          <a:pt x="10" y="13"/>
                          <a:pt x="12" y="14"/>
                        </a:cubicBezTo>
                        <a:cubicBezTo>
                          <a:pt x="15" y="16"/>
                          <a:pt x="13" y="21"/>
                          <a:pt x="14" y="2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91" name="Freeform 72"/>
                  <p:cNvSpPr/>
                  <p:nvPr/>
                </p:nvSpPr>
                <p:spPr bwMode="ltGray">
                  <a:xfrm>
                    <a:off x="4723" y="649"/>
                    <a:ext cx="30" cy="16"/>
                  </a:xfrm>
                  <a:custGeom>
                    <a:rect l="l" t="t" r="r" b="b"/>
                    <a:pathLst>
                      <a:path w="69" h="47">
                        <a:moveTo>
                          <a:pt x="0" y="31"/>
                        </a:moveTo>
                        <a:cubicBezTo>
                          <a:pt x="7" y="24"/>
                          <a:pt x="9" y="22"/>
                          <a:pt x="18" y="25"/>
                        </a:cubicBezTo>
                        <a:cubicBezTo>
                          <a:pt x="25" y="4"/>
                          <a:pt x="36" y="12"/>
                          <a:pt x="52" y="1"/>
                        </a:cubicBezTo>
                        <a:cubicBezTo>
                          <a:pt x="56" y="2"/>
                          <a:pt x="61" y="0"/>
                          <a:pt x="64" y="3"/>
                        </a:cubicBezTo>
                        <a:cubicBezTo>
                          <a:pt x="69" y="8"/>
                          <a:pt x="50" y="19"/>
                          <a:pt x="50" y="19"/>
                        </a:cubicBezTo>
                        <a:cubicBezTo>
                          <a:pt x="46" y="31"/>
                          <a:pt x="35" y="22"/>
                          <a:pt x="28" y="33"/>
                        </a:cubicBezTo>
                        <a:cubicBezTo>
                          <a:pt x="31" y="41"/>
                          <a:pt x="31" y="44"/>
                          <a:pt x="22" y="47"/>
                        </a:cubicBezTo>
                        <a:cubicBezTo>
                          <a:pt x="20" y="46"/>
                          <a:pt x="18" y="46"/>
                          <a:pt x="16" y="45"/>
                        </a:cubicBezTo>
                        <a:cubicBezTo>
                          <a:pt x="14" y="43"/>
                          <a:pt x="14" y="40"/>
                          <a:pt x="12" y="39"/>
                        </a:cubicBezTo>
                        <a:cubicBezTo>
                          <a:pt x="8" y="37"/>
                          <a:pt x="0" y="35"/>
                          <a:pt x="0" y="35"/>
                        </a:cubicBezTo>
                        <a:cubicBezTo>
                          <a:pt x="2" y="26"/>
                          <a:pt x="3" y="25"/>
                          <a:pt x="0" y="3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92" name="Freeform 73"/>
                  <p:cNvSpPr/>
                  <p:nvPr/>
                </p:nvSpPr>
                <p:spPr bwMode="ltGray">
                  <a:xfrm>
                    <a:off x="4561" y="559"/>
                    <a:ext cx="156" cy="96"/>
                  </a:xfrm>
                  <a:custGeom>
                    <a:rect l="l" t="t" r="r" b="b"/>
                    <a:pathLst>
                      <a:path w="355" h="277">
                        <a:moveTo>
                          <a:pt x="10" y="4"/>
                        </a:moveTo>
                        <a:cubicBezTo>
                          <a:pt x="22" y="0"/>
                          <a:pt x="24" y="14"/>
                          <a:pt x="36" y="18"/>
                        </a:cubicBezTo>
                        <a:cubicBezTo>
                          <a:pt x="37" y="19"/>
                          <a:pt x="45" y="29"/>
                          <a:pt x="46" y="30"/>
                        </a:cubicBezTo>
                        <a:cubicBezTo>
                          <a:pt x="56" y="40"/>
                          <a:pt x="67" y="38"/>
                          <a:pt x="76" y="52"/>
                        </a:cubicBezTo>
                        <a:cubicBezTo>
                          <a:pt x="80" y="58"/>
                          <a:pt x="92" y="66"/>
                          <a:pt x="92" y="66"/>
                        </a:cubicBezTo>
                        <a:cubicBezTo>
                          <a:pt x="96" y="79"/>
                          <a:pt x="112" y="88"/>
                          <a:pt x="122" y="98"/>
                        </a:cubicBezTo>
                        <a:cubicBezTo>
                          <a:pt x="124" y="105"/>
                          <a:pt x="130" y="124"/>
                          <a:pt x="136" y="128"/>
                        </a:cubicBezTo>
                        <a:cubicBezTo>
                          <a:pt x="140" y="130"/>
                          <a:pt x="148" y="132"/>
                          <a:pt x="148" y="132"/>
                        </a:cubicBezTo>
                        <a:cubicBezTo>
                          <a:pt x="150" y="138"/>
                          <a:pt x="154" y="150"/>
                          <a:pt x="154" y="150"/>
                        </a:cubicBezTo>
                        <a:cubicBezTo>
                          <a:pt x="161" y="139"/>
                          <a:pt x="168" y="144"/>
                          <a:pt x="176" y="152"/>
                        </a:cubicBezTo>
                        <a:cubicBezTo>
                          <a:pt x="174" y="167"/>
                          <a:pt x="173" y="181"/>
                          <a:pt x="170" y="196"/>
                        </a:cubicBezTo>
                        <a:cubicBezTo>
                          <a:pt x="171" y="202"/>
                          <a:pt x="174" y="220"/>
                          <a:pt x="180" y="224"/>
                        </a:cubicBezTo>
                        <a:cubicBezTo>
                          <a:pt x="185" y="228"/>
                          <a:pt x="193" y="228"/>
                          <a:pt x="198" y="232"/>
                        </a:cubicBezTo>
                        <a:cubicBezTo>
                          <a:pt x="204" y="230"/>
                          <a:pt x="216" y="234"/>
                          <a:pt x="216" y="234"/>
                        </a:cubicBezTo>
                        <a:cubicBezTo>
                          <a:pt x="223" y="241"/>
                          <a:pt x="225" y="245"/>
                          <a:pt x="236" y="242"/>
                        </a:cubicBezTo>
                        <a:cubicBezTo>
                          <a:pt x="242" y="240"/>
                          <a:pt x="254" y="236"/>
                          <a:pt x="254" y="236"/>
                        </a:cubicBezTo>
                        <a:cubicBezTo>
                          <a:pt x="260" y="240"/>
                          <a:pt x="265" y="246"/>
                          <a:pt x="272" y="248"/>
                        </a:cubicBezTo>
                        <a:cubicBezTo>
                          <a:pt x="277" y="250"/>
                          <a:pt x="291" y="252"/>
                          <a:pt x="296" y="256"/>
                        </a:cubicBezTo>
                        <a:cubicBezTo>
                          <a:pt x="301" y="260"/>
                          <a:pt x="314" y="264"/>
                          <a:pt x="314" y="264"/>
                        </a:cubicBezTo>
                        <a:cubicBezTo>
                          <a:pt x="330" y="263"/>
                          <a:pt x="338" y="261"/>
                          <a:pt x="352" y="266"/>
                        </a:cubicBezTo>
                        <a:cubicBezTo>
                          <a:pt x="355" y="275"/>
                          <a:pt x="350" y="277"/>
                          <a:pt x="342" y="274"/>
                        </a:cubicBezTo>
                        <a:cubicBezTo>
                          <a:pt x="336" y="276"/>
                          <a:pt x="322" y="272"/>
                          <a:pt x="322" y="272"/>
                        </a:cubicBezTo>
                        <a:cubicBezTo>
                          <a:pt x="314" y="275"/>
                          <a:pt x="308" y="272"/>
                          <a:pt x="300" y="270"/>
                        </a:cubicBezTo>
                        <a:cubicBezTo>
                          <a:pt x="296" y="269"/>
                          <a:pt x="288" y="266"/>
                          <a:pt x="288" y="266"/>
                        </a:cubicBezTo>
                        <a:cubicBezTo>
                          <a:pt x="276" y="270"/>
                          <a:pt x="264" y="266"/>
                          <a:pt x="252" y="264"/>
                        </a:cubicBezTo>
                        <a:cubicBezTo>
                          <a:pt x="245" y="259"/>
                          <a:pt x="242" y="257"/>
                          <a:pt x="234" y="260"/>
                        </a:cubicBezTo>
                        <a:cubicBezTo>
                          <a:pt x="211" y="252"/>
                          <a:pt x="192" y="256"/>
                          <a:pt x="172" y="242"/>
                        </a:cubicBezTo>
                        <a:cubicBezTo>
                          <a:pt x="165" y="231"/>
                          <a:pt x="176" y="221"/>
                          <a:pt x="160" y="216"/>
                        </a:cubicBezTo>
                        <a:cubicBezTo>
                          <a:pt x="154" y="233"/>
                          <a:pt x="136" y="203"/>
                          <a:pt x="126" y="200"/>
                        </a:cubicBezTo>
                        <a:cubicBezTo>
                          <a:pt x="120" y="196"/>
                          <a:pt x="114" y="190"/>
                          <a:pt x="108" y="186"/>
                        </a:cubicBezTo>
                        <a:cubicBezTo>
                          <a:pt x="104" y="175"/>
                          <a:pt x="104" y="165"/>
                          <a:pt x="94" y="158"/>
                        </a:cubicBezTo>
                        <a:cubicBezTo>
                          <a:pt x="83" y="142"/>
                          <a:pt x="85" y="119"/>
                          <a:pt x="68" y="108"/>
                        </a:cubicBezTo>
                        <a:cubicBezTo>
                          <a:pt x="67" y="106"/>
                          <a:pt x="66" y="104"/>
                          <a:pt x="64" y="102"/>
                        </a:cubicBezTo>
                        <a:cubicBezTo>
                          <a:pt x="62" y="101"/>
                          <a:pt x="59" y="102"/>
                          <a:pt x="58" y="100"/>
                        </a:cubicBezTo>
                        <a:cubicBezTo>
                          <a:pt x="56" y="97"/>
                          <a:pt x="54" y="88"/>
                          <a:pt x="54" y="88"/>
                        </a:cubicBezTo>
                        <a:cubicBezTo>
                          <a:pt x="59" y="73"/>
                          <a:pt x="52" y="61"/>
                          <a:pt x="38" y="58"/>
                        </a:cubicBezTo>
                        <a:cubicBezTo>
                          <a:pt x="32" y="49"/>
                          <a:pt x="31" y="44"/>
                          <a:pt x="20" y="40"/>
                        </a:cubicBezTo>
                        <a:cubicBezTo>
                          <a:pt x="16" y="27"/>
                          <a:pt x="16" y="26"/>
                          <a:pt x="4" y="22"/>
                        </a:cubicBezTo>
                        <a:cubicBezTo>
                          <a:pt x="1" y="13"/>
                          <a:pt x="0" y="5"/>
                          <a:pt x="10" y="2"/>
                        </a:cubicBezTo>
                        <a:cubicBezTo>
                          <a:pt x="18" y="5"/>
                          <a:pt x="18" y="4"/>
                          <a:pt x="10" y="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93" name="Freeform 74"/>
                  <p:cNvSpPr/>
                  <p:nvPr/>
                </p:nvSpPr>
                <p:spPr bwMode="ltGray">
                  <a:xfrm>
                    <a:off x="4656" y="553"/>
                    <a:ext cx="69" cy="70"/>
                  </a:xfrm>
                  <a:custGeom>
                    <a:rect l="l" t="t" r="r" b="b"/>
                    <a:pathLst>
                      <a:path w="156" h="206">
                        <a:moveTo>
                          <a:pt x="54" y="66"/>
                        </a:moveTo>
                        <a:cubicBezTo>
                          <a:pt x="58" y="63"/>
                          <a:pt x="64" y="63"/>
                          <a:pt x="66" y="58"/>
                        </a:cubicBezTo>
                        <a:cubicBezTo>
                          <a:pt x="67" y="56"/>
                          <a:pt x="67" y="53"/>
                          <a:pt x="68" y="52"/>
                        </a:cubicBezTo>
                        <a:cubicBezTo>
                          <a:pt x="71" y="49"/>
                          <a:pt x="80" y="44"/>
                          <a:pt x="80" y="44"/>
                        </a:cubicBezTo>
                        <a:cubicBezTo>
                          <a:pt x="113" y="55"/>
                          <a:pt x="85" y="29"/>
                          <a:pt x="106" y="22"/>
                        </a:cubicBezTo>
                        <a:cubicBezTo>
                          <a:pt x="110" y="17"/>
                          <a:pt x="108" y="9"/>
                          <a:pt x="112" y="4"/>
                        </a:cubicBezTo>
                        <a:cubicBezTo>
                          <a:pt x="115" y="1"/>
                          <a:pt x="124" y="0"/>
                          <a:pt x="124" y="0"/>
                        </a:cubicBezTo>
                        <a:cubicBezTo>
                          <a:pt x="138" y="14"/>
                          <a:pt x="126" y="23"/>
                          <a:pt x="150" y="28"/>
                        </a:cubicBezTo>
                        <a:cubicBezTo>
                          <a:pt x="156" y="36"/>
                          <a:pt x="154" y="39"/>
                          <a:pt x="146" y="44"/>
                        </a:cubicBezTo>
                        <a:cubicBezTo>
                          <a:pt x="141" y="52"/>
                          <a:pt x="135" y="61"/>
                          <a:pt x="126" y="64"/>
                        </a:cubicBezTo>
                        <a:cubicBezTo>
                          <a:pt x="118" y="75"/>
                          <a:pt x="128" y="83"/>
                          <a:pt x="132" y="94"/>
                        </a:cubicBezTo>
                        <a:cubicBezTo>
                          <a:pt x="129" y="103"/>
                          <a:pt x="135" y="105"/>
                          <a:pt x="142" y="110"/>
                        </a:cubicBezTo>
                        <a:cubicBezTo>
                          <a:pt x="145" y="119"/>
                          <a:pt x="141" y="120"/>
                          <a:pt x="146" y="128"/>
                        </a:cubicBezTo>
                        <a:cubicBezTo>
                          <a:pt x="142" y="139"/>
                          <a:pt x="135" y="133"/>
                          <a:pt x="128" y="128"/>
                        </a:cubicBezTo>
                        <a:cubicBezTo>
                          <a:pt x="116" y="132"/>
                          <a:pt x="122" y="136"/>
                          <a:pt x="116" y="146"/>
                        </a:cubicBezTo>
                        <a:cubicBezTo>
                          <a:pt x="113" y="151"/>
                          <a:pt x="108" y="152"/>
                          <a:pt x="104" y="156"/>
                        </a:cubicBezTo>
                        <a:cubicBezTo>
                          <a:pt x="107" y="167"/>
                          <a:pt x="112" y="191"/>
                          <a:pt x="100" y="198"/>
                        </a:cubicBezTo>
                        <a:cubicBezTo>
                          <a:pt x="96" y="200"/>
                          <a:pt x="92" y="200"/>
                          <a:pt x="88" y="202"/>
                        </a:cubicBezTo>
                        <a:cubicBezTo>
                          <a:pt x="86" y="203"/>
                          <a:pt x="84" y="205"/>
                          <a:pt x="82" y="206"/>
                        </a:cubicBezTo>
                        <a:cubicBezTo>
                          <a:pt x="80" y="205"/>
                          <a:pt x="77" y="204"/>
                          <a:pt x="76" y="202"/>
                        </a:cubicBezTo>
                        <a:cubicBezTo>
                          <a:pt x="74" y="198"/>
                          <a:pt x="76" y="191"/>
                          <a:pt x="72" y="190"/>
                        </a:cubicBezTo>
                        <a:cubicBezTo>
                          <a:pt x="68" y="189"/>
                          <a:pt x="60" y="186"/>
                          <a:pt x="60" y="186"/>
                        </a:cubicBezTo>
                        <a:cubicBezTo>
                          <a:pt x="53" y="188"/>
                          <a:pt x="49" y="192"/>
                          <a:pt x="42" y="194"/>
                        </a:cubicBezTo>
                        <a:cubicBezTo>
                          <a:pt x="34" y="189"/>
                          <a:pt x="37" y="183"/>
                          <a:pt x="28" y="186"/>
                        </a:cubicBezTo>
                        <a:cubicBezTo>
                          <a:pt x="12" y="181"/>
                          <a:pt x="19" y="161"/>
                          <a:pt x="10" y="148"/>
                        </a:cubicBezTo>
                        <a:cubicBezTo>
                          <a:pt x="5" y="121"/>
                          <a:pt x="11" y="147"/>
                          <a:pt x="4" y="130"/>
                        </a:cubicBezTo>
                        <a:cubicBezTo>
                          <a:pt x="2" y="126"/>
                          <a:pt x="0" y="118"/>
                          <a:pt x="0" y="118"/>
                        </a:cubicBezTo>
                        <a:cubicBezTo>
                          <a:pt x="2" y="95"/>
                          <a:pt x="0" y="83"/>
                          <a:pt x="20" y="96"/>
                        </a:cubicBezTo>
                        <a:cubicBezTo>
                          <a:pt x="23" y="105"/>
                          <a:pt x="23" y="110"/>
                          <a:pt x="32" y="104"/>
                        </a:cubicBezTo>
                        <a:cubicBezTo>
                          <a:pt x="35" y="95"/>
                          <a:pt x="29" y="88"/>
                          <a:pt x="34" y="80"/>
                        </a:cubicBezTo>
                        <a:cubicBezTo>
                          <a:pt x="36" y="76"/>
                          <a:pt x="48" y="73"/>
                          <a:pt x="52" y="70"/>
                        </a:cubicBezTo>
                        <a:cubicBezTo>
                          <a:pt x="57" y="63"/>
                          <a:pt x="58" y="62"/>
                          <a:pt x="54" y="6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94" name="Freeform 75"/>
                  <p:cNvSpPr/>
                  <p:nvPr/>
                </p:nvSpPr>
                <p:spPr bwMode="ltGray">
                  <a:xfrm>
                    <a:off x="4723" y="585"/>
                    <a:ext cx="48" cy="13"/>
                  </a:xfrm>
                  <a:custGeom>
                    <a:rect l="l" t="t" r="r" b="b"/>
                    <a:pathLst>
                      <a:path w="109" h="38">
                        <a:moveTo>
                          <a:pt x="4" y="32"/>
                        </a:moveTo>
                        <a:cubicBezTo>
                          <a:pt x="7" y="22"/>
                          <a:pt x="7" y="14"/>
                          <a:pt x="18" y="10"/>
                        </a:cubicBezTo>
                        <a:cubicBezTo>
                          <a:pt x="28" y="12"/>
                          <a:pt x="37" y="14"/>
                          <a:pt x="46" y="20"/>
                        </a:cubicBezTo>
                        <a:cubicBezTo>
                          <a:pt x="62" y="15"/>
                          <a:pt x="54" y="17"/>
                          <a:pt x="72" y="14"/>
                        </a:cubicBezTo>
                        <a:cubicBezTo>
                          <a:pt x="77" y="9"/>
                          <a:pt x="90" y="0"/>
                          <a:pt x="90" y="0"/>
                        </a:cubicBezTo>
                        <a:cubicBezTo>
                          <a:pt x="109" y="6"/>
                          <a:pt x="85" y="23"/>
                          <a:pt x="76" y="26"/>
                        </a:cubicBezTo>
                        <a:cubicBezTo>
                          <a:pt x="71" y="33"/>
                          <a:pt x="68" y="35"/>
                          <a:pt x="60" y="38"/>
                        </a:cubicBezTo>
                        <a:cubicBezTo>
                          <a:pt x="54" y="36"/>
                          <a:pt x="42" y="32"/>
                          <a:pt x="42" y="32"/>
                        </a:cubicBezTo>
                        <a:cubicBezTo>
                          <a:pt x="33" y="23"/>
                          <a:pt x="26" y="26"/>
                          <a:pt x="14" y="30"/>
                        </a:cubicBezTo>
                        <a:cubicBezTo>
                          <a:pt x="1" y="28"/>
                          <a:pt x="0" y="24"/>
                          <a:pt x="4" y="3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95" name="Freeform 76"/>
                  <p:cNvSpPr/>
                  <p:nvPr/>
                </p:nvSpPr>
                <p:spPr bwMode="ltGray">
                  <a:xfrm>
                    <a:off x="4721" y="602"/>
                    <a:ext cx="33" cy="35"/>
                  </a:xfrm>
                  <a:custGeom>
                    <a:rect l="l" t="t" r="r" b="b"/>
                    <a:pathLst>
                      <a:path w="76" h="104">
                        <a:moveTo>
                          <a:pt x="8" y="18"/>
                        </a:moveTo>
                        <a:cubicBezTo>
                          <a:pt x="10" y="8"/>
                          <a:pt x="9" y="3"/>
                          <a:pt x="18" y="0"/>
                        </a:cubicBezTo>
                        <a:cubicBezTo>
                          <a:pt x="28" y="3"/>
                          <a:pt x="25" y="12"/>
                          <a:pt x="34" y="18"/>
                        </a:cubicBezTo>
                        <a:cubicBezTo>
                          <a:pt x="46" y="16"/>
                          <a:pt x="51" y="8"/>
                          <a:pt x="62" y="4"/>
                        </a:cubicBezTo>
                        <a:cubicBezTo>
                          <a:pt x="76" y="9"/>
                          <a:pt x="56" y="31"/>
                          <a:pt x="46" y="34"/>
                        </a:cubicBezTo>
                        <a:cubicBezTo>
                          <a:pt x="51" y="56"/>
                          <a:pt x="43" y="29"/>
                          <a:pt x="54" y="48"/>
                        </a:cubicBezTo>
                        <a:cubicBezTo>
                          <a:pt x="56" y="52"/>
                          <a:pt x="58" y="60"/>
                          <a:pt x="58" y="60"/>
                        </a:cubicBezTo>
                        <a:cubicBezTo>
                          <a:pt x="55" y="68"/>
                          <a:pt x="54" y="71"/>
                          <a:pt x="46" y="74"/>
                        </a:cubicBezTo>
                        <a:cubicBezTo>
                          <a:pt x="38" y="71"/>
                          <a:pt x="37" y="68"/>
                          <a:pt x="34" y="60"/>
                        </a:cubicBezTo>
                        <a:cubicBezTo>
                          <a:pt x="33" y="50"/>
                          <a:pt x="32" y="33"/>
                          <a:pt x="22" y="48"/>
                        </a:cubicBezTo>
                        <a:cubicBezTo>
                          <a:pt x="25" y="60"/>
                          <a:pt x="23" y="53"/>
                          <a:pt x="28" y="68"/>
                        </a:cubicBezTo>
                        <a:cubicBezTo>
                          <a:pt x="29" y="70"/>
                          <a:pt x="30" y="74"/>
                          <a:pt x="30" y="74"/>
                        </a:cubicBezTo>
                        <a:cubicBezTo>
                          <a:pt x="24" y="84"/>
                          <a:pt x="22" y="93"/>
                          <a:pt x="20" y="104"/>
                        </a:cubicBezTo>
                        <a:cubicBezTo>
                          <a:pt x="17" y="103"/>
                          <a:pt x="14" y="104"/>
                          <a:pt x="12" y="102"/>
                        </a:cubicBezTo>
                        <a:cubicBezTo>
                          <a:pt x="9" y="99"/>
                          <a:pt x="8" y="90"/>
                          <a:pt x="8" y="90"/>
                        </a:cubicBezTo>
                        <a:cubicBezTo>
                          <a:pt x="13" y="75"/>
                          <a:pt x="14" y="64"/>
                          <a:pt x="0" y="54"/>
                        </a:cubicBezTo>
                        <a:cubicBezTo>
                          <a:pt x="1" y="46"/>
                          <a:pt x="1" y="38"/>
                          <a:pt x="2" y="30"/>
                        </a:cubicBezTo>
                        <a:cubicBezTo>
                          <a:pt x="2" y="27"/>
                          <a:pt x="13" y="2"/>
                          <a:pt x="8" y="1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96" name="Freeform 77"/>
                  <p:cNvSpPr/>
                  <p:nvPr/>
                </p:nvSpPr>
                <p:spPr bwMode="ltGray">
                  <a:xfrm>
                    <a:off x="4776" y="582"/>
                    <a:ext cx="16" cy="21"/>
                  </a:xfrm>
                  <a:custGeom>
                    <a:rect l="l" t="t" r="r" b="b"/>
                    <a:pathLst>
                      <a:path w="37" h="61">
                        <a:moveTo>
                          <a:pt x="3" y="28"/>
                        </a:moveTo>
                        <a:cubicBezTo>
                          <a:pt x="5" y="14"/>
                          <a:pt x="2" y="7"/>
                          <a:pt x="13" y="0"/>
                        </a:cubicBezTo>
                        <a:cubicBezTo>
                          <a:pt x="26" y="9"/>
                          <a:pt x="23" y="17"/>
                          <a:pt x="15" y="28"/>
                        </a:cubicBezTo>
                        <a:cubicBezTo>
                          <a:pt x="25" y="31"/>
                          <a:pt x="33" y="27"/>
                          <a:pt x="37" y="38"/>
                        </a:cubicBezTo>
                        <a:cubicBezTo>
                          <a:pt x="30" y="45"/>
                          <a:pt x="28" y="47"/>
                          <a:pt x="19" y="44"/>
                        </a:cubicBezTo>
                        <a:cubicBezTo>
                          <a:pt x="13" y="54"/>
                          <a:pt x="18" y="61"/>
                          <a:pt x="5" y="58"/>
                        </a:cubicBezTo>
                        <a:cubicBezTo>
                          <a:pt x="0" y="50"/>
                          <a:pt x="3" y="44"/>
                          <a:pt x="1" y="34"/>
                        </a:cubicBezTo>
                        <a:cubicBezTo>
                          <a:pt x="2" y="32"/>
                          <a:pt x="3" y="28"/>
                          <a:pt x="3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97" name="Freeform 78"/>
                  <p:cNvSpPr/>
                  <p:nvPr/>
                </p:nvSpPr>
                <p:spPr bwMode="ltGray">
                  <a:xfrm>
                    <a:off x="4780" y="614"/>
                    <a:ext cx="21" cy="10"/>
                  </a:xfrm>
                  <a:custGeom>
                    <a:rect l="l" t="t" r="r" b="b"/>
                    <a:pathLst>
                      <a:path w="49" h="28">
                        <a:moveTo>
                          <a:pt x="7" y="0"/>
                        </a:moveTo>
                        <a:cubicBezTo>
                          <a:pt x="15" y="6"/>
                          <a:pt x="19" y="2"/>
                          <a:pt x="29" y="0"/>
                        </a:cubicBezTo>
                        <a:cubicBezTo>
                          <a:pt x="45" y="5"/>
                          <a:pt x="40" y="3"/>
                          <a:pt x="49" y="16"/>
                        </a:cubicBezTo>
                        <a:cubicBezTo>
                          <a:pt x="46" y="29"/>
                          <a:pt x="42" y="21"/>
                          <a:pt x="35" y="14"/>
                        </a:cubicBezTo>
                        <a:cubicBezTo>
                          <a:pt x="26" y="15"/>
                          <a:pt x="12" y="19"/>
                          <a:pt x="3" y="16"/>
                        </a:cubicBezTo>
                        <a:cubicBezTo>
                          <a:pt x="0" y="6"/>
                          <a:pt x="7" y="10"/>
                          <a:pt x="7" y="0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98" name="Freeform 79"/>
                  <p:cNvSpPr/>
                  <p:nvPr/>
                </p:nvSpPr>
                <p:spPr bwMode="ltGray">
                  <a:xfrm>
                    <a:off x="4802" y="598"/>
                    <a:ext cx="27" cy="18"/>
                  </a:xfrm>
                  <a:custGeom>
                    <a:rect l="l" t="t" r="r" b="b"/>
                    <a:pathLst>
                      <a:path w="61" h="48">
                        <a:moveTo>
                          <a:pt x="21" y="38"/>
                        </a:moveTo>
                        <a:cubicBezTo>
                          <a:pt x="19" y="34"/>
                          <a:pt x="19" y="29"/>
                          <a:pt x="15" y="26"/>
                        </a:cubicBezTo>
                        <a:cubicBezTo>
                          <a:pt x="12" y="24"/>
                          <a:pt x="3" y="22"/>
                          <a:pt x="3" y="22"/>
                        </a:cubicBezTo>
                        <a:cubicBezTo>
                          <a:pt x="0" y="12"/>
                          <a:pt x="5" y="12"/>
                          <a:pt x="13" y="8"/>
                        </a:cubicBezTo>
                        <a:cubicBezTo>
                          <a:pt x="17" y="6"/>
                          <a:pt x="25" y="0"/>
                          <a:pt x="25" y="0"/>
                        </a:cubicBezTo>
                        <a:cubicBezTo>
                          <a:pt x="37" y="2"/>
                          <a:pt x="41" y="2"/>
                          <a:pt x="49" y="10"/>
                        </a:cubicBezTo>
                        <a:cubicBezTo>
                          <a:pt x="45" y="21"/>
                          <a:pt x="46" y="12"/>
                          <a:pt x="53" y="20"/>
                        </a:cubicBezTo>
                        <a:cubicBezTo>
                          <a:pt x="56" y="24"/>
                          <a:pt x="61" y="32"/>
                          <a:pt x="61" y="32"/>
                        </a:cubicBezTo>
                        <a:cubicBezTo>
                          <a:pt x="56" y="47"/>
                          <a:pt x="53" y="42"/>
                          <a:pt x="41" y="38"/>
                        </a:cubicBezTo>
                        <a:cubicBezTo>
                          <a:pt x="27" y="47"/>
                          <a:pt x="34" y="48"/>
                          <a:pt x="23" y="44"/>
                        </a:cubicBezTo>
                        <a:cubicBezTo>
                          <a:pt x="22" y="42"/>
                          <a:pt x="21" y="38"/>
                          <a:pt x="21" y="3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99" name="Freeform 80"/>
                  <p:cNvSpPr/>
                  <p:nvPr/>
                </p:nvSpPr>
                <p:spPr bwMode="ltGray">
                  <a:xfrm>
                    <a:off x="4809" y="607"/>
                    <a:ext cx="126" cy="63"/>
                  </a:xfrm>
                  <a:custGeom>
                    <a:rect l="l" t="t" r="r" b="b"/>
                    <a:pathLst>
                      <a:path w="286" h="182">
                        <a:moveTo>
                          <a:pt x="46" y="28"/>
                        </a:moveTo>
                        <a:cubicBezTo>
                          <a:pt x="41" y="14"/>
                          <a:pt x="46" y="17"/>
                          <a:pt x="36" y="14"/>
                        </a:cubicBezTo>
                        <a:cubicBezTo>
                          <a:pt x="31" y="17"/>
                          <a:pt x="26" y="30"/>
                          <a:pt x="26" y="30"/>
                        </a:cubicBezTo>
                        <a:cubicBezTo>
                          <a:pt x="12" y="25"/>
                          <a:pt x="19" y="21"/>
                          <a:pt x="0" y="24"/>
                        </a:cubicBezTo>
                        <a:cubicBezTo>
                          <a:pt x="2" y="33"/>
                          <a:pt x="2" y="37"/>
                          <a:pt x="10" y="42"/>
                        </a:cubicBezTo>
                        <a:cubicBezTo>
                          <a:pt x="12" y="49"/>
                          <a:pt x="14" y="55"/>
                          <a:pt x="16" y="62"/>
                        </a:cubicBezTo>
                        <a:cubicBezTo>
                          <a:pt x="24" y="59"/>
                          <a:pt x="27" y="57"/>
                          <a:pt x="24" y="48"/>
                        </a:cubicBezTo>
                        <a:cubicBezTo>
                          <a:pt x="26" y="47"/>
                          <a:pt x="28" y="43"/>
                          <a:pt x="30" y="44"/>
                        </a:cubicBezTo>
                        <a:cubicBezTo>
                          <a:pt x="48" y="48"/>
                          <a:pt x="36" y="52"/>
                          <a:pt x="48" y="56"/>
                        </a:cubicBezTo>
                        <a:cubicBezTo>
                          <a:pt x="74" y="65"/>
                          <a:pt x="47" y="56"/>
                          <a:pt x="70" y="62"/>
                        </a:cubicBezTo>
                        <a:cubicBezTo>
                          <a:pt x="77" y="64"/>
                          <a:pt x="88" y="72"/>
                          <a:pt x="88" y="72"/>
                        </a:cubicBezTo>
                        <a:cubicBezTo>
                          <a:pt x="96" y="84"/>
                          <a:pt x="102" y="87"/>
                          <a:pt x="106" y="102"/>
                        </a:cubicBezTo>
                        <a:cubicBezTo>
                          <a:pt x="105" y="109"/>
                          <a:pt x="106" y="115"/>
                          <a:pt x="104" y="122"/>
                        </a:cubicBezTo>
                        <a:cubicBezTo>
                          <a:pt x="103" y="126"/>
                          <a:pt x="94" y="132"/>
                          <a:pt x="98" y="134"/>
                        </a:cubicBezTo>
                        <a:cubicBezTo>
                          <a:pt x="106" y="137"/>
                          <a:pt x="122" y="128"/>
                          <a:pt x="122" y="128"/>
                        </a:cubicBezTo>
                        <a:cubicBezTo>
                          <a:pt x="130" y="131"/>
                          <a:pt x="133" y="135"/>
                          <a:pt x="140" y="140"/>
                        </a:cubicBezTo>
                        <a:cubicBezTo>
                          <a:pt x="148" y="145"/>
                          <a:pt x="159" y="145"/>
                          <a:pt x="168" y="148"/>
                        </a:cubicBezTo>
                        <a:cubicBezTo>
                          <a:pt x="170" y="147"/>
                          <a:pt x="173" y="148"/>
                          <a:pt x="174" y="146"/>
                        </a:cubicBezTo>
                        <a:cubicBezTo>
                          <a:pt x="176" y="142"/>
                          <a:pt x="164" y="136"/>
                          <a:pt x="168" y="134"/>
                        </a:cubicBezTo>
                        <a:cubicBezTo>
                          <a:pt x="171" y="132"/>
                          <a:pt x="175" y="135"/>
                          <a:pt x="178" y="136"/>
                        </a:cubicBezTo>
                        <a:cubicBezTo>
                          <a:pt x="182" y="131"/>
                          <a:pt x="186" y="118"/>
                          <a:pt x="186" y="118"/>
                        </a:cubicBezTo>
                        <a:cubicBezTo>
                          <a:pt x="189" y="119"/>
                          <a:pt x="199" y="120"/>
                          <a:pt x="202" y="122"/>
                        </a:cubicBezTo>
                        <a:cubicBezTo>
                          <a:pt x="206" y="124"/>
                          <a:pt x="214" y="130"/>
                          <a:pt x="214" y="130"/>
                        </a:cubicBezTo>
                        <a:cubicBezTo>
                          <a:pt x="224" y="145"/>
                          <a:pt x="228" y="158"/>
                          <a:pt x="244" y="168"/>
                        </a:cubicBezTo>
                        <a:cubicBezTo>
                          <a:pt x="250" y="172"/>
                          <a:pt x="262" y="178"/>
                          <a:pt x="262" y="178"/>
                        </a:cubicBezTo>
                        <a:cubicBezTo>
                          <a:pt x="265" y="178"/>
                          <a:pt x="286" y="182"/>
                          <a:pt x="284" y="170"/>
                        </a:cubicBezTo>
                        <a:cubicBezTo>
                          <a:pt x="283" y="164"/>
                          <a:pt x="268" y="160"/>
                          <a:pt x="268" y="160"/>
                        </a:cubicBezTo>
                        <a:cubicBezTo>
                          <a:pt x="261" y="150"/>
                          <a:pt x="270" y="143"/>
                          <a:pt x="256" y="138"/>
                        </a:cubicBezTo>
                        <a:cubicBezTo>
                          <a:pt x="254" y="136"/>
                          <a:pt x="251" y="135"/>
                          <a:pt x="250" y="132"/>
                        </a:cubicBezTo>
                        <a:cubicBezTo>
                          <a:pt x="248" y="129"/>
                          <a:pt x="250" y="125"/>
                          <a:pt x="248" y="122"/>
                        </a:cubicBezTo>
                        <a:cubicBezTo>
                          <a:pt x="246" y="118"/>
                          <a:pt x="240" y="118"/>
                          <a:pt x="236" y="116"/>
                        </a:cubicBezTo>
                        <a:cubicBezTo>
                          <a:pt x="230" y="107"/>
                          <a:pt x="227" y="100"/>
                          <a:pt x="240" y="96"/>
                        </a:cubicBezTo>
                        <a:cubicBezTo>
                          <a:pt x="236" y="83"/>
                          <a:pt x="236" y="84"/>
                          <a:pt x="220" y="86"/>
                        </a:cubicBezTo>
                        <a:cubicBezTo>
                          <a:pt x="209" y="82"/>
                          <a:pt x="208" y="82"/>
                          <a:pt x="210" y="70"/>
                        </a:cubicBezTo>
                        <a:cubicBezTo>
                          <a:pt x="207" y="60"/>
                          <a:pt x="199" y="57"/>
                          <a:pt x="190" y="54"/>
                        </a:cubicBezTo>
                        <a:cubicBezTo>
                          <a:pt x="181" y="45"/>
                          <a:pt x="181" y="42"/>
                          <a:pt x="168" y="38"/>
                        </a:cubicBezTo>
                        <a:cubicBezTo>
                          <a:pt x="164" y="37"/>
                          <a:pt x="156" y="34"/>
                          <a:pt x="156" y="34"/>
                        </a:cubicBezTo>
                        <a:cubicBezTo>
                          <a:pt x="146" y="24"/>
                          <a:pt x="134" y="21"/>
                          <a:pt x="120" y="16"/>
                        </a:cubicBezTo>
                        <a:cubicBezTo>
                          <a:pt x="113" y="14"/>
                          <a:pt x="108" y="8"/>
                          <a:pt x="102" y="4"/>
                        </a:cubicBezTo>
                        <a:cubicBezTo>
                          <a:pt x="100" y="3"/>
                          <a:pt x="96" y="0"/>
                          <a:pt x="96" y="0"/>
                        </a:cubicBezTo>
                        <a:cubicBezTo>
                          <a:pt x="83" y="2"/>
                          <a:pt x="79" y="1"/>
                          <a:pt x="70" y="10"/>
                        </a:cubicBezTo>
                        <a:cubicBezTo>
                          <a:pt x="67" y="19"/>
                          <a:pt x="63" y="27"/>
                          <a:pt x="56" y="32"/>
                        </a:cubicBezTo>
                        <a:cubicBezTo>
                          <a:pt x="49" y="30"/>
                          <a:pt x="52" y="31"/>
                          <a:pt x="46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00" name="Freeform 81"/>
                  <p:cNvSpPr/>
                  <p:nvPr/>
                </p:nvSpPr>
                <p:spPr bwMode="ltGray">
                  <a:xfrm>
                    <a:off x="4918" y="613"/>
                    <a:ext cx="34" cy="27"/>
                  </a:xfrm>
                  <a:custGeom>
                    <a:rect l="l" t="t" r="r" b="b"/>
                    <a:pathLst>
                      <a:path w="78" h="78">
                        <a:moveTo>
                          <a:pt x="1" y="58"/>
                        </a:moveTo>
                        <a:cubicBezTo>
                          <a:pt x="6" y="44"/>
                          <a:pt x="18" y="57"/>
                          <a:pt x="27" y="60"/>
                        </a:cubicBezTo>
                        <a:cubicBezTo>
                          <a:pt x="35" y="57"/>
                          <a:pt x="38" y="52"/>
                          <a:pt x="45" y="48"/>
                        </a:cubicBezTo>
                        <a:cubicBezTo>
                          <a:pt x="48" y="40"/>
                          <a:pt x="51" y="36"/>
                          <a:pt x="57" y="30"/>
                        </a:cubicBezTo>
                        <a:cubicBezTo>
                          <a:pt x="55" y="23"/>
                          <a:pt x="43" y="14"/>
                          <a:pt x="43" y="14"/>
                        </a:cubicBezTo>
                        <a:cubicBezTo>
                          <a:pt x="33" y="0"/>
                          <a:pt x="30" y="1"/>
                          <a:pt x="43" y="4"/>
                        </a:cubicBezTo>
                        <a:cubicBezTo>
                          <a:pt x="54" y="11"/>
                          <a:pt x="58" y="22"/>
                          <a:pt x="71" y="26"/>
                        </a:cubicBezTo>
                        <a:cubicBezTo>
                          <a:pt x="78" y="37"/>
                          <a:pt x="78" y="46"/>
                          <a:pt x="67" y="54"/>
                        </a:cubicBezTo>
                        <a:cubicBezTo>
                          <a:pt x="51" y="49"/>
                          <a:pt x="53" y="71"/>
                          <a:pt x="33" y="78"/>
                        </a:cubicBezTo>
                        <a:cubicBezTo>
                          <a:pt x="16" y="72"/>
                          <a:pt x="25" y="76"/>
                          <a:pt x="9" y="66"/>
                        </a:cubicBezTo>
                        <a:cubicBezTo>
                          <a:pt x="7" y="65"/>
                          <a:pt x="3" y="62"/>
                          <a:pt x="3" y="62"/>
                        </a:cubicBezTo>
                        <a:cubicBezTo>
                          <a:pt x="0" y="54"/>
                          <a:pt x="13" y="42"/>
                          <a:pt x="1" y="5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01" name="Freeform 82"/>
                  <p:cNvSpPr/>
                  <p:nvPr/>
                </p:nvSpPr>
                <p:spPr bwMode="ltGray">
                  <a:xfrm>
                    <a:off x="4990" y="556"/>
                    <a:ext cx="8" cy="6"/>
                  </a:xfrm>
                  <a:custGeom>
                    <a:rect l="l" t="t" r="r" b="b"/>
                    <a:pathLst>
                      <a:path w="17" h="18">
                        <a:moveTo>
                          <a:pt x="3" y="4"/>
                        </a:moveTo>
                        <a:cubicBezTo>
                          <a:pt x="17" y="7"/>
                          <a:pt x="16" y="18"/>
                          <a:pt x="3" y="14"/>
                        </a:cubicBezTo>
                        <a:cubicBezTo>
                          <a:pt x="0" y="6"/>
                          <a:pt x="7" y="0"/>
                          <a:pt x="3" y="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02" name="Freeform 83"/>
                  <p:cNvSpPr/>
                  <p:nvPr/>
                </p:nvSpPr>
                <p:spPr bwMode="ltGray">
                  <a:xfrm>
                    <a:off x="4895" y="505"/>
                    <a:ext cx="8" cy="5"/>
                  </a:xfrm>
                  <a:custGeom>
                    <a:rect l="l" t="t" r="r" b="b"/>
                    <a:pathLst>
                      <a:path w="20" h="15">
                        <a:moveTo>
                          <a:pt x="7" y="12"/>
                        </a:moveTo>
                        <a:cubicBezTo>
                          <a:pt x="0" y="1"/>
                          <a:pt x="6" y="0"/>
                          <a:pt x="17" y="2"/>
                        </a:cubicBezTo>
                        <a:cubicBezTo>
                          <a:pt x="20" y="10"/>
                          <a:pt x="18" y="15"/>
                          <a:pt x="9" y="12"/>
                        </a:cubicBezTo>
                        <a:cubicBezTo>
                          <a:pt x="4" y="4"/>
                          <a:pt x="4" y="4"/>
                          <a:pt x="7" y="1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03" name="Freeform 84"/>
                  <p:cNvSpPr/>
                  <p:nvPr/>
                </p:nvSpPr>
                <p:spPr bwMode="ltGray">
                  <a:xfrm>
                    <a:off x="4821" y="548"/>
                    <a:ext cx="8" cy="5"/>
                  </a:xfrm>
                  <a:custGeom>
                    <a:rect l="l" t="t" r="r" b="b"/>
                    <a:pathLst>
                      <a:path w="20" h="15">
                        <a:moveTo>
                          <a:pt x="7" y="12"/>
                        </a:moveTo>
                        <a:cubicBezTo>
                          <a:pt x="0" y="2"/>
                          <a:pt x="3" y="0"/>
                          <a:pt x="15" y="2"/>
                        </a:cubicBezTo>
                        <a:cubicBezTo>
                          <a:pt x="16" y="4"/>
                          <a:pt x="20" y="12"/>
                          <a:pt x="15" y="14"/>
                        </a:cubicBezTo>
                        <a:cubicBezTo>
                          <a:pt x="12" y="15"/>
                          <a:pt x="7" y="12"/>
                          <a:pt x="7" y="1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04" name="Freeform 85"/>
                  <p:cNvSpPr/>
                  <p:nvPr/>
                </p:nvSpPr>
                <p:spPr bwMode="ltGray">
                  <a:xfrm>
                    <a:off x="4741" y="535"/>
                    <a:ext cx="35" cy="28"/>
                  </a:xfrm>
                  <a:custGeom>
                    <a:rect l="l" t="t" r="r" b="b"/>
                    <a:pathLst>
                      <a:path w="80" h="80">
                        <a:moveTo>
                          <a:pt x="0" y="50"/>
                        </a:moveTo>
                        <a:cubicBezTo>
                          <a:pt x="1" y="47"/>
                          <a:pt x="12" y="25"/>
                          <a:pt x="14" y="24"/>
                        </a:cubicBezTo>
                        <a:cubicBezTo>
                          <a:pt x="17" y="22"/>
                          <a:pt x="26" y="20"/>
                          <a:pt x="26" y="20"/>
                        </a:cubicBezTo>
                        <a:cubicBezTo>
                          <a:pt x="34" y="23"/>
                          <a:pt x="40" y="21"/>
                          <a:pt x="48" y="18"/>
                        </a:cubicBezTo>
                        <a:cubicBezTo>
                          <a:pt x="52" y="12"/>
                          <a:pt x="54" y="6"/>
                          <a:pt x="58" y="0"/>
                        </a:cubicBezTo>
                        <a:cubicBezTo>
                          <a:pt x="70" y="4"/>
                          <a:pt x="76" y="28"/>
                          <a:pt x="80" y="40"/>
                        </a:cubicBezTo>
                        <a:cubicBezTo>
                          <a:pt x="75" y="54"/>
                          <a:pt x="80" y="50"/>
                          <a:pt x="70" y="56"/>
                        </a:cubicBezTo>
                        <a:cubicBezTo>
                          <a:pt x="61" y="53"/>
                          <a:pt x="59" y="54"/>
                          <a:pt x="54" y="62"/>
                        </a:cubicBezTo>
                        <a:cubicBezTo>
                          <a:pt x="57" y="71"/>
                          <a:pt x="56" y="75"/>
                          <a:pt x="48" y="80"/>
                        </a:cubicBezTo>
                        <a:cubicBezTo>
                          <a:pt x="40" y="77"/>
                          <a:pt x="39" y="72"/>
                          <a:pt x="32" y="68"/>
                        </a:cubicBezTo>
                        <a:cubicBezTo>
                          <a:pt x="26" y="59"/>
                          <a:pt x="30" y="57"/>
                          <a:pt x="38" y="52"/>
                        </a:cubicBezTo>
                        <a:cubicBezTo>
                          <a:pt x="41" y="42"/>
                          <a:pt x="39" y="34"/>
                          <a:pt x="30" y="28"/>
                        </a:cubicBezTo>
                        <a:cubicBezTo>
                          <a:pt x="20" y="31"/>
                          <a:pt x="30" y="40"/>
                          <a:pt x="20" y="48"/>
                        </a:cubicBezTo>
                        <a:cubicBezTo>
                          <a:pt x="16" y="51"/>
                          <a:pt x="8" y="56"/>
                          <a:pt x="8" y="56"/>
                        </a:cubicBezTo>
                        <a:cubicBezTo>
                          <a:pt x="2" y="50"/>
                          <a:pt x="5" y="50"/>
                          <a:pt x="0" y="50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05" name="Freeform 86"/>
                  <p:cNvSpPr/>
                  <p:nvPr/>
                </p:nvSpPr>
                <p:spPr bwMode="ltGray">
                  <a:xfrm>
                    <a:off x="4730" y="476"/>
                    <a:ext cx="41" cy="60"/>
                  </a:xfrm>
                  <a:custGeom>
                    <a:rect l="l" t="t" r="r" b="b"/>
                    <a:pathLst>
                      <a:path w="94" h="174">
                        <a:moveTo>
                          <a:pt x="14" y="96"/>
                        </a:moveTo>
                        <a:cubicBezTo>
                          <a:pt x="11" y="109"/>
                          <a:pt x="15" y="120"/>
                          <a:pt x="26" y="128"/>
                        </a:cubicBezTo>
                        <a:cubicBezTo>
                          <a:pt x="34" y="120"/>
                          <a:pt x="35" y="119"/>
                          <a:pt x="32" y="108"/>
                        </a:cubicBezTo>
                        <a:cubicBezTo>
                          <a:pt x="35" y="92"/>
                          <a:pt x="39" y="92"/>
                          <a:pt x="52" y="100"/>
                        </a:cubicBezTo>
                        <a:cubicBezTo>
                          <a:pt x="59" y="110"/>
                          <a:pt x="49" y="114"/>
                          <a:pt x="46" y="124"/>
                        </a:cubicBezTo>
                        <a:cubicBezTo>
                          <a:pt x="50" y="137"/>
                          <a:pt x="57" y="129"/>
                          <a:pt x="66" y="126"/>
                        </a:cubicBezTo>
                        <a:cubicBezTo>
                          <a:pt x="77" y="129"/>
                          <a:pt x="79" y="131"/>
                          <a:pt x="76" y="142"/>
                        </a:cubicBezTo>
                        <a:cubicBezTo>
                          <a:pt x="67" y="139"/>
                          <a:pt x="65" y="141"/>
                          <a:pt x="58" y="148"/>
                        </a:cubicBezTo>
                        <a:cubicBezTo>
                          <a:pt x="60" y="160"/>
                          <a:pt x="62" y="170"/>
                          <a:pt x="74" y="174"/>
                        </a:cubicBezTo>
                        <a:cubicBezTo>
                          <a:pt x="77" y="165"/>
                          <a:pt x="74" y="157"/>
                          <a:pt x="84" y="154"/>
                        </a:cubicBezTo>
                        <a:cubicBezTo>
                          <a:pt x="91" y="143"/>
                          <a:pt x="94" y="122"/>
                          <a:pt x="82" y="112"/>
                        </a:cubicBezTo>
                        <a:cubicBezTo>
                          <a:pt x="77" y="108"/>
                          <a:pt x="66" y="108"/>
                          <a:pt x="60" y="106"/>
                        </a:cubicBezTo>
                        <a:cubicBezTo>
                          <a:pt x="65" y="92"/>
                          <a:pt x="66" y="87"/>
                          <a:pt x="50" y="82"/>
                        </a:cubicBezTo>
                        <a:cubicBezTo>
                          <a:pt x="48" y="82"/>
                          <a:pt x="37" y="86"/>
                          <a:pt x="34" y="82"/>
                        </a:cubicBezTo>
                        <a:cubicBezTo>
                          <a:pt x="32" y="79"/>
                          <a:pt x="30" y="70"/>
                          <a:pt x="30" y="70"/>
                        </a:cubicBezTo>
                        <a:cubicBezTo>
                          <a:pt x="32" y="54"/>
                          <a:pt x="32" y="52"/>
                          <a:pt x="42" y="42"/>
                        </a:cubicBezTo>
                        <a:cubicBezTo>
                          <a:pt x="41" y="30"/>
                          <a:pt x="45" y="5"/>
                          <a:pt x="30" y="0"/>
                        </a:cubicBezTo>
                        <a:cubicBezTo>
                          <a:pt x="14" y="4"/>
                          <a:pt x="16" y="4"/>
                          <a:pt x="18" y="22"/>
                        </a:cubicBezTo>
                        <a:cubicBezTo>
                          <a:pt x="16" y="39"/>
                          <a:pt x="15" y="35"/>
                          <a:pt x="4" y="46"/>
                        </a:cubicBezTo>
                        <a:cubicBezTo>
                          <a:pt x="0" y="59"/>
                          <a:pt x="5" y="67"/>
                          <a:pt x="14" y="76"/>
                        </a:cubicBezTo>
                        <a:cubicBezTo>
                          <a:pt x="15" y="80"/>
                          <a:pt x="17" y="93"/>
                          <a:pt x="14" y="9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06" name="Freeform 87"/>
                  <p:cNvSpPr/>
                  <p:nvPr/>
                </p:nvSpPr>
                <p:spPr bwMode="ltGray">
                  <a:xfrm>
                    <a:off x="4740" y="519"/>
                    <a:ext cx="14" cy="18"/>
                  </a:xfrm>
                  <a:custGeom>
                    <a:rect l="l" t="t" r="r" b="b"/>
                    <a:pathLst>
                      <a:path w="32" h="50">
                        <a:moveTo>
                          <a:pt x="6" y="24"/>
                        </a:moveTo>
                        <a:cubicBezTo>
                          <a:pt x="0" y="15"/>
                          <a:pt x="3" y="6"/>
                          <a:pt x="12" y="0"/>
                        </a:cubicBezTo>
                        <a:cubicBezTo>
                          <a:pt x="23" y="3"/>
                          <a:pt x="23" y="5"/>
                          <a:pt x="20" y="16"/>
                        </a:cubicBezTo>
                        <a:cubicBezTo>
                          <a:pt x="21" y="19"/>
                          <a:pt x="20" y="22"/>
                          <a:pt x="22" y="24"/>
                        </a:cubicBezTo>
                        <a:cubicBezTo>
                          <a:pt x="23" y="26"/>
                          <a:pt x="27" y="24"/>
                          <a:pt x="28" y="26"/>
                        </a:cubicBezTo>
                        <a:cubicBezTo>
                          <a:pt x="30" y="29"/>
                          <a:pt x="32" y="38"/>
                          <a:pt x="32" y="38"/>
                        </a:cubicBezTo>
                        <a:cubicBezTo>
                          <a:pt x="29" y="46"/>
                          <a:pt x="26" y="47"/>
                          <a:pt x="18" y="50"/>
                        </a:cubicBezTo>
                        <a:cubicBezTo>
                          <a:pt x="12" y="41"/>
                          <a:pt x="18" y="24"/>
                          <a:pt x="6" y="2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07" name="Freeform 88"/>
                  <p:cNvSpPr/>
                  <p:nvPr/>
                </p:nvSpPr>
                <p:spPr bwMode="ltGray">
                  <a:xfrm>
                    <a:off x="4711" y="523"/>
                    <a:ext cx="20" cy="18"/>
                  </a:xfrm>
                  <a:custGeom>
                    <a:rect l="l" t="t" r="r" b="b"/>
                    <a:pathLst>
                      <a:path w="43" h="50">
                        <a:moveTo>
                          <a:pt x="0" y="44"/>
                        </a:moveTo>
                        <a:cubicBezTo>
                          <a:pt x="6" y="38"/>
                          <a:pt x="18" y="29"/>
                          <a:pt x="22" y="20"/>
                        </a:cubicBezTo>
                        <a:cubicBezTo>
                          <a:pt x="27" y="10"/>
                          <a:pt x="25" y="4"/>
                          <a:pt x="36" y="0"/>
                        </a:cubicBezTo>
                        <a:cubicBezTo>
                          <a:pt x="43" y="11"/>
                          <a:pt x="36" y="24"/>
                          <a:pt x="24" y="28"/>
                        </a:cubicBezTo>
                        <a:cubicBezTo>
                          <a:pt x="21" y="38"/>
                          <a:pt x="12" y="47"/>
                          <a:pt x="2" y="50"/>
                        </a:cubicBezTo>
                        <a:cubicBezTo>
                          <a:pt x="1" y="48"/>
                          <a:pt x="0" y="44"/>
                          <a:pt x="0" y="4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08" name="Freeform 89"/>
                  <p:cNvSpPr/>
                  <p:nvPr/>
                </p:nvSpPr>
                <p:spPr bwMode="ltGray">
                  <a:xfrm>
                    <a:off x="4933" y="279"/>
                    <a:ext cx="19" cy="10"/>
                  </a:xfrm>
                  <a:custGeom>
                    <a:rect l="l" t="t" r="r" b="b"/>
                    <a:pathLst>
                      <a:path w="41" h="28">
                        <a:moveTo>
                          <a:pt x="0" y="25"/>
                        </a:moveTo>
                        <a:cubicBezTo>
                          <a:pt x="10" y="11"/>
                          <a:pt x="41" y="0"/>
                          <a:pt x="12" y="29"/>
                        </a:cubicBezTo>
                        <a:cubicBezTo>
                          <a:pt x="8" y="28"/>
                          <a:pt x="0" y="25"/>
                          <a:pt x="0" y="25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09" name="Freeform 90"/>
                  <p:cNvSpPr/>
                  <p:nvPr/>
                </p:nvSpPr>
                <p:spPr bwMode="ltGray">
                  <a:xfrm>
                    <a:off x="4427" y="249"/>
                    <a:ext cx="451" cy="157"/>
                  </a:xfrm>
                  <a:custGeom>
                    <a:rect l="l" t="t" r="r" b="b"/>
                    <a:pathLst>
                      <a:path w="438" h="152">
                        <a:moveTo>
                          <a:pt x="73" y="1"/>
                        </a:moveTo>
                        <a:lnTo>
                          <a:pt x="438" y="0"/>
                        </a:lnTo>
                        <a:cubicBezTo>
                          <a:pt x="432" y="15"/>
                          <a:pt x="429" y="42"/>
                          <a:pt x="416" y="54"/>
                        </a:cubicBezTo>
                        <a:cubicBezTo>
                          <a:pt x="410" y="60"/>
                          <a:pt x="405" y="63"/>
                          <a:pt x="397" y="68"/>
                        </a:cubicBezTo>
                        <a:cubicBezTo>
                          <a:pt x="396" y="69"/>
                          <a:pt x="392" y="70"/>
                          <a:pt x="392" y="70"/>
                        </a:cubicBezTo>
                        <a:cubicBezTo>
                          <a:pt x="377" y="63"/>
                          <a:pt x="385" y="68"/>
                          <a:pt x="375" y="73"/>
                        </a:cubicBezTo>
                        <a:cubicBezTo>
                          <a:pt x="371" y="82"/>
                          <a:pt x="371" y="83"/>
                          <a:pt x="361" y="88"/>
                        </a:cubicBezTo>
                        <a:cubicBezTo>
                          <a:pt x="359" y="92"/>
                          <a:pt x="364" y="93"/>
                          <a:pt x="362" y="99"/>
                        </a:cubicBezTo>
                        <a:cubicBezTo>
                          <a:pt x="363" y="102"/>
                          <a:pt x="364" y="105"/>
                          <a:pt x="364" y="107"/>
                        </a:cubicBezTo>
                        <a:cubicBezTo>
                          <a:pt x="365" y="109"/>
                          <a:pt x="366" y="111"/>
                          <a:pt x="366" y="113"/>
                        </a:cubicBezTo>
                        <a:cubicBezTo>
                          <a:pt x="365" y="115"/>
                          <a:pt x="364" y="120"/>
                          <a:pt x="362" y="122"/>
                        </a:cubicBezTo>
                        <a:cubicBezTo>
                          <a:pt x="359" y="123"/>
                          <a:pt x="354" y="119"/>
                          <a:pt x="351" y="120"/>
                        </a:cubicBezTo>
                        <a:cubicBezTo>
                          <a:pt x="347" y="129"/>
                          <a:pt x="352" y="127"/>
                          <a:pt x="342" y="129"/>
                        </a:cubicBezTo>
                        <a:cubicBezTo>
                          <a:pt x="340" y="123"/>
                          <a:pt x="345" y="111"/>
                          <a:pt x="347" y="105"/>
                        </a:cubicBezTo>
                        <a:cubicBezTo>
                          <a:pt x="347" y="100"/>
                          <a:pt x="338" y="102"/>
                          <a:pt x="338" y="100"/>
                        </a:cubicBezTo>
                        <a:cubicBezTo>
                          <a:pt x="338" y="98"/>
                          <a:pt x="344" y="95"/>
                          <a:pt x="344" y="93"/>
                        </a:cubicBezTo>
                        <a:cubicBezTo>
                          <a:pt x="344" y="92"/>
                          <a:pt x="344" y="89"/>
                          <a:pt x="342" y="89"/>
                        </a:cubicBezTo>
                        <a:cubicBezTo>
                          <a:pt x="339" y="89"/>
                          <a:pt x="324" y="94"/>
                          <a:pt x="320" y="94"/>
                        </a:cubicBezTo>
                        <a:cubicBezTo>
                          <a:pt x="317" y="86"/>
                          <a:pt x="328" y="88"/>
                          <a:pt x="317" y="85"/>
                        </a:cubicBezTo>
                        <a:cubicBezTo>
                          <a:pt x="311" y="91"/>
                          <a:pt x="306" y="93"/>
                          <a:pt x="297" y="94"/>
                        </a:cubicBezTo>
                        <a:cubicBezTo>
                          <a:pt x="300" y="104"/>
                          <a:pt x="307" y="101"/>
                          <a:pt x="320" y="103"/>
                        </a:cubicBezTo>
                        <a:cubicBezTo>
                          <a:pt x="318" y="109"/>
                          <a:pt x="311" y="111"/>
                          <a:pt x="305" y="117"/>
                        </a:cubicBezTo>
                        <a:lnTo>
                          <a:pt x="311" y="126"/>
                        </a:lnTo>
                        <a:lnTo>
                          <a:pt x="315" y="138"/>
                        </a:lnTo>
                        <a:lnTo>
                          <a:pt x="309" y="139"/>
                        </a:lnTo>
                        <a:lnTo>
                          <a:pt x="314" y="144"/>
                        </a:lnTo>
                        <a:lnTo>
                          <a:pt x="307" y="152"/>
                        </a:lnTo>
                        <a:lnTo>
                          <a:pt x="0" y="149"/>
                        </a:lnTo>
                        <a:lnTo>
                          <a:pt x="73" y="1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10" name="Freeform 91"/>
                  <p:cNvSpPr/>
                  <p:nvPr/>
                </p:nvSpPr>
                <p:spPr bwMode="ltGray">
                  <a:xfrm>
                    <a:off x="4878" y="243"/>
                    <a:ext cx="21" cy="57"/>
                  </a:xfrm>
                  <a:custGeom>
                    <a:rect l="l" t="t" r="r" b="b"/>
                    <a:pathLst>
                      <a:path w="47" h="165">
                        <a:moveTo>
                          <a:pt x="5" y="156"/>
                        </a:moveTo>
                        <a:cubicBezTo>
                          <a:pt x="0" y="141"/>
                          <a:pt x="1" y="118"/>
                          <a:pt x="15" y="108"/>
                        </a:cubicBezTo>
                        <a:cubicBezTo>
                          <a:pt x="16" y="95"/>
                          <a:pt x="17" y="81"/>
                          <a:pt x="17" y="68"/>
                        </a:cubicBezTo>
                        <a:cubicBezTo>
                          <a:pt x="17" y="58"/>
                          <a:pt x="11" y="40"/>
                          <a:pt x="11" y="40"/>
                        </a:cubicBezTo>
                        <a:cubicBezTo>
                          <a:pt x="14" y="20"/>
                          <a:pt x="11" y="29"/>
                          <a:pt x="17" y="12"/>
                        </a:cubicBezTo>
                        <a:cubicBezTo>
                          <a:pt x="18" y="8"/>
                          <a:pt x="21" y="0"/>
                          <a:pt x="21" y="0"/>
                        </a:cubicBezTo>
                        <a:cubicBezTo>
                          <a:pt x="38" y="6"/>
                          <a:pt x="33" y="7"/>
                          <a:pt x="31" y="30"/>
                        </a:cubicBezTo>
                        <a:cubicBezTo>
                          <a:pt x="38" y="52"/>
                          <a:pt x="40" y="76"/>
                          <a:pt x="47" y="98"/>
                        </a:cubicBezTo>
                        <a:cubicBezTo>
                          <a:pt x="44" y="116"/>
                          <a:pt x="45" y="113"/>
                          <a:pt x="31" y="108"/>
                        </a:cubicBezTo>
                        <a:cubicBezTo>
                          <a:pt x="25" y="118"/>
                          <a:pt x="28" y="112"/>
                          <a:pt x="23" y="126"/>
                        </a:cubicBezTo>
                        <a:cubicBezTo>
                          <a:pt x="22" y="128"/>
                          <a:pt x="21" y="132"/>
                          <a:pt x="21" y="132"/>
                        </a:cubicBezTo>
                        <a:cubicBezTo>
                          <a:pt x="23" y="133"/>
                          <a:pt x="26" y="132"/>
                          <a:pt x="27" y="134"/>
                        </a:cubicBezTo>
                        <a:cubicBezTo>
                          <a:pt x="29" y="137"/>
                          <a:pt x="31" y="146"/>
                          <a:pt x="31" y="146"/>
                        </a:cubicBezTo>
                        <a:cubicBezTo>
                          <a:pt x="27" y="165"/>
                          <a:pt x="23" y="155"/>
                          <a:pt x="13" y="148"/>
                        </a:cubicBezTo>
                        <a:cubicBezTo>
                          <a:pt x="11" y="152"/>
                          <a:pt x="11" y="160"/>
                          <a:pt x="7" y="160"/>
                        </a:cubicBezTo>
                        <a:cubicBezTo>
                          <a:pt x="5" y="160"/>
                          <a:pt x="4" y="156"/>
                          <a:pt x="3" y="154"/>
                        </a:cubicBezTo>
                        <a:cubicBezTo>
                          <a:pt x="3" y="153"/>
                          <a:pt x="4" y="155"/>
                          <a:pt x="5" y="15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11" name="Freeform 92"/>
                  <p:cNvSpPr/>
                  <p:nvPr/>
                </p:nvSpPr>
                <p:spPr bwMode="ltGray">
                  <a:xfrm>
                    <a:off x="4866" y="292"/>
                    <a:ext cx="61" cy="35"/>
                  </a:xfrm>
                  <a:custGeom>
                    <a:rect l="l" t="t" r="r" b="b"/>
                    <a:pathLst>
                      <a:path w="138" h="103">
                        <a:moveTo>
                          <a:pt x="26" y="61"/>
                        </a:moveTo>
                        <a:cubicBezTo>
                          <a:pt x="29" y="53"/>
                          <a:pt x="33" y="51"/>
                          <a:pt x="30" y="43"/>
                        </a:cubicBezTo>
                        <a:cubicBezTo>
                          <a:pt x="33" y="27"/>
                          <a:pt x="37" y="24"/>
                          <a:pt x="50" y="33"/>
                        </a:cubicBezTo>
                        <a:cubicBezTo>
                          <a:pt x="51" y="37"/>
                          <a:pt x="53" y="41"/>
                          <a:pt x="54" y="45"/>
                        </a:cubicBezTo>
                        <a:cubicBezTo>
                          <a:pt x="55" y="49"/>
                          <a:pt x="66" y="49"/>
                          <a:pt x="66" y="49"/>
                        </a:cubicBezTo>
                        <a:cubicBezTo>
                          <a:pt x="75" y="43"/>
                          <a:pt x="77" y="45"/>
                          <a:pt x="80" y="55"/>
                        </a:cubicBezTo>
                        <a:cubicBezTo>
                          <a:pt x="92" y="47"/>
                          <a:pt x="101" y="37"/>
                          <a:pt x="116" y="33"/>
                        </a:cubicBezTo>
                        <a:cubicBezTo>
                          <a:pt x="125" y="19"/>
                          <a:pt x="120" y="24"/>
                          <a:pt x="130" y="17"/>
                        </a:cubicBezTo>
                        <a:cubicBezTo>
                          <a:pt x="134" y="11"/>
                          <a:pt x="134" y="0"/>
                          <a:pt x="138" y="11"/>
                        </a:cubicBezTo>
                        <a:cubicBezTo>
                          <a:pt x="135" y="31"/>
                          <a:pt x="126" y="45"/>
                          <a:pt x="106" y="49"/>
                        </a:cubicBezTo>
                        <a:cubicBezTo>
                          <a:pt x="97" y="55"/>
                          <a:pt x="93" y="61"/>
                          <a:pt x="84" y="67"/>
                        </a:cubicBezTo>
                        <a:cubicBezTo>
                          <a:pt x="80" y="79"/>
                          <a:pt x="79" y="79"/>
                          <a:pt x="66" y="81"/>
                        </a:cubicBezTo>
                        <a:cubicBezTo>
                          <a:pt x="60" y="90"/>
                          <a:pt x="57" y="97"/>
                          <a:pt x="48" y="103"/>
                        </a:cubicBezTo>
                        <a:cubicBezTo>
                          <a:pt x="42" y="94"/>
                          <a:pt x="37" y="93"/>
                          <a:pt x="26" y="89"/>
                        </a:cubicBezTo>
                        <a:cubicBezTo>
                          <a:pt x="24" y="88"/>
                          <a:pt x="20" y="87"/>
                          <a:pt x="20" y="87"/>
                        </a:cubicBezTo>
                        <a:cubicBezTo>
                          <a:pt x="10" y="90"/>
                          <a:pt x="14" y="94"/>
                          <a:pt x="22" y="97"/>
                        </a:cubicBezTo>
                        <a:cubicBezTo>
                          <a:pt x="14" y="103"/>
                          <a:pt x="9" y="100"/>
                          <a:pt x="0" y="97"/>
                        </a:cubicBezTo>
                        <a:cubicBezTo>
                          <a:pt x="2" y="87"/>
                          <a:pt x="1" y="82"/>
                          <a:pt x="10" y="79"/>
                        </a:cubicBezTo>
                        <a:cubicBezTo>
                          <a:pt x="15" y="63"/>
                          <a:pt x="14" y="69"/>
                          <a:pt x="26" y="6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12" name="Freeform 93"/>
                  <p:cNvSpPr/>
                  <p:nvPr/>
                </p:nvSpPr>
                <p:spPr bwMode="ltGray">
                  <a:xfrm>
                    <a:off x="4801" y="324"/>
                    <a:ext cx="82" cy="74"/>
                  </a:xfrm>
                  <a:custGeom>
                    <a:rect l="l" t="t" r="r" b="b"/>
                    <a:pathLst>
                      <a:path w="188" h="214">
                        <a:moveTo>
                          <a:pt x="158" y="24"/>
                        </a:moveTo>
                        <a:cubicBezTo>
                          <a:pt x="156" y="18"/>
                          <a:pt x="160" y="6"/>
                          <a:pt x="160" y="6"/>
                        </a:cubicBezTo>
                        <a:cubicBezTo>
                          <a:pt x="167" y="16"/>
                          <a:pt x="167" y="8"/>
                          <a:pt x="170" y="0"/>
                        </a:cubicBezTo>
                        <a:cubicBezTo>
                          <a:pt x="181" y="4"/>
                          <a:pt x="179" y="14"/>
                          <a:pt x="182" y="24"/>
                        </a:cubicBezTo>
                        <a:cubicBezTo>
                          <a:pt x="184" y="30"/>
                          <a:pt x="188" y="42"/>
                          <a:pt x="188" y="42"/>
                        </a:cubicBezTo>
                        <a:cubicBezTo>
                          <a:pt x="183" y="56"/>
                          <a:pt x="188" y="52"/>
                          <a:pt x="178" y="58"/>
                        </a:cubicBezTo>
                        <a:cubicBezTo>
                          <a:pt x="174" y="63"/>
                          <a:pt x="170" y="76"/>
                          <a:pt x="170" y="76"/>
                        </a:cubicBezTo>
                        <a:cubicBezTo>
                          <a:pt x="169" y="100"/>
                          <a:pt x="173" y="110"/>
                          <a:pt x="162" y="126"/>
                        </a:cubicBezTo>
                        <a:cubicBezTo>
                          <a:pt x="150" y="118"/>
                          <a:pt x="155" y="132"/>
                          <a:pt x="144" y="136"/>
                        </a:cubicBezTo>
                        <a:cubicBezTo>
                          <a:pt x="135" y="134"/>
                          <a:pt x="129" y="135"/>
                          <a:pt x="120" y="138"/>
                        </a:cubicBezTo>
                        <a:cubicBezTo>
                          <a:pt x="114" y="129"/>
                          <a:pt x="122" y="127"/>
                          <a:pt x="112" y="124"/>
                        </a:cubicBezTo>
                        <a:cubicBezTo>
                          <a:pt x="108" y="130"/>
                          <a:pt x="108" y="142"/>
                          <a:pt x="102" y="146"/>
                        </a:cubicBezTo>
                        <a:cubicBezTo>
                          <a:pt x="98" y="148"/>
                          <a:pt x="90" y="150"/>
                          <a:pt x="90" y="150"/>
                        </a:cubicBezTo>
                        <a:cubicBezTo>
                          <a:pt x="87" y="141"/>
                          <a:pt x="89" y="135"/>
                          <a:pt x="80" y="132"/>
                        </a:cubicBezTo>
                        <a:cubicBezTo>
                          <a:pt x="68" y="134"/>
                          <a:pt x="65" y="134"/>
                          <a:pt x="58" y="144"/>
                        </a:cubicBezTo>
                        <a:cubicBezTo>
                          <a:pt x="66" y="150"/>
                          <a:pt x="68" y="147"/>
                          <a:pt x="76" y="142"/>
                        </a:cubicBezTo>
                        <a:cubicBezTo>
                          <a:pt x="81" y="146"/>
                          <a:pt x="85" y="155"/>
                          <a:pt x="78" y="160"/>
                        </a:cubicBezTo>
                        <a:cubicBezTo>
                          <a:pt x="75" y="162"/>
                          <a:pt x="62" y="165"/>
                          <a:pt x="58" y="166"/>
                        </a:cubicBezTo>
                        <a:cubicBezTo>
                          <a:pt x="48" y="173"/>
                          <a:pt x="44" y="173"/>
                          <a:pt x="34" y="166"/>
                        </a:cubicBezTo>
                        <a:cubicBezTo>
                          <a:pt x="35" y="162"/>
                          <a:pt x="34" y="158"/>
                          <a:pt x="36" y="154"/>
                        </a:cubicBezTo>
                        <a:cubicBezTo>
                          <a:pt x="38" y="150"/>
                          <a:pt x="55" y="146"/>
                          <a:pt x="46" y="144"/>
                        </a:cubicBezTo>
                        <a:cubicBezTo>
                          <a:pt x="42" y="143"/>
                          <a:pt x="34" y="148"/>
                          <a:pt x="34" y="148"/>
                        </a:cubicBezTo>
                        <a:cubicBezTo>
                          <a:pt x="32" y="155"/>
                          <a:pt x="28" y="159"/>
                          <a:pt x="26" y="166"/>
                        </a:cubicBezTo>
                        <a:cubicBezTo>
                          <a:pt x="36" y="182"/>
                          <a:pt x="36" y="173"/>
                          <a:pt x="30" y="190"/>
                        </a:cubicBezTo>
                        <a:cubicBezTo>
                          <a:pt x="28" y="196"/>
                          <a:pt x="14" y="200"/>
                          <a:pt x="14" y="200"/>
                        </a:cubicBezTo>
                        <a:cubicBezTo>
                          <a:pt x="5" y="214"/>
                          <a:pt x="11" y="210"/>
                          <a:pt x="0" y="214"/>
                        </a:cubicBezTo>
                        <a:cubicBezTo>
                          <a:pt x="2" y="202"/>
                          <a:pt x="5" y="198"/>
                          <a:pt x="8" y="188"/>
                        </a:cubicBezTo>
                        <a:cubicBezTo>
                          <a:pt x="6" y="178"/>
                          <a:pt x="3" y="173"/>
                          <a:pt x="0" y="164"/>
                        </a:cubicBezTo>
                        <a:cubicBezTo>
                          <a:pt x="3" y="156"/>
                          <a:pt x="7" y="157"/>
                          <a:pt x="14" y="152"/>
                        </a:cubicBezTo>
                        <a:cubicBezTo>
                          <a:pt x="18" y="141"/>
                          <a:pt x="23" y="140"/>
                          <a:pt x="32" y="134"/>
                        </a:cubicBezTo>
                        <a:cubicBezTo>
                          <a:pt x="37" y="127"/>
                          <a:pt x="37" y="123"/>
                          <a:pt x="44" y="118"/>
                        </a:cubicBezTo>
                        <a:cubicBezTo>
                          <a:pt x="64" y="121"/>
                          <a:pt x="55" y="122"/>
                          <a:pt x="72" y="116"/>
                        </a:cubicBezTo>
                        <a:cubicBezTo>
                          <a:pt x="76" y="115"/>
                          <a:pt x="84" y="112"/>
                          <a:pt x="84" y="112"/>
                        </a:cubicBezTo>
                        <a:cubicBezTo>
                          <a:pt x="105" y="119"/>
                          <a:pt x="97" y="84"/>
                          <a:pt x="114" y="78"/>
                        </a:cubicBezTo>
                        <a:cubicBezTo>
                          <a:pt x="117" y="87"/>
                          <a:pt x="110" y="89"/>
                          <a:pt x="120" y="92"/>
                        </a:cubicBezTo>
                        <a:cubicBezTo>
                          <a:pt x="125" y="85"/>
                          <a:pt x="125" y="81"/>
                          <a:pt x="132" y="76"/>
                        </a:cubicBezTo>
                        <a:cubicBezTo>
                          <a:pt x="138" y="68"/>
                          <a:pt x="146" y="65"/>
                          <a:pt x="150" y="54"/>
                        </a:cubicBezTo>
                        <a:cubicBezTo>
                          <a:pt x="151" y="50"/>
                          <a:pt x="154" y="42"/>
                          <a:pt x="154" y="42"/>
                        </a:cubicBezTo>
                        <a:cubicBezTo>
                          <a:pt x="152" y="41"/>
                          <a:pt x="148" y="40"/>
                          <a:pt x="148" y="38"/>
                        </a:cubicBezTo>
                        <a:cubicBezTo>
                          <a:pt x="148" y="36"/>
                          <a:pt x="161" y="33"/>
                          <a:pt x="152" y="32"/>
                        </a:cubicBezTo>
                        <a:lnTo>
                          <a:pt x="158" y="24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13" name="Freeform 94"/>
                  <p:cNvSpPr/>
                  <p:nvPr/>
                </p:nvSpPr>
                <p:spPr bwMode="ltGray">
                  <a:xfrm>
                    <a:off x="4855" y="346"/>
                    <a:ext cx="6" cy="4"/>
                  </a:xfrm>
                  <a:custGeom>
                    <a:rect l="l" t="t" r="r" b="b"/>
                    <a:pathLst>
                      <a:path w="13" h="13">
                        <a:moveTo>
                          <a:pt x="0" y="9"/>
                        </a:moveTo>
                        <a:cubicBezTo>
                          <a:pt x="6" y="0"/>
                          <a:pt x="13" y="7"/>
                          <a:pt x="4" y="13"/>
                        </a:cubicBezTo>
                        <a:cubicBezTo>
                          <a:pt x="0" y="6"/>
                          <a:pt x="0" y="5"/>
                          <a:pt x="0" y="9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14" name="Freeform 95"/>
                  <p:cNvSpPr/>
                  <p:nvPr/>
                </p:nvSpPr>
                <p:spPr bwMode="ltGray">
                  <a:xfrm>
                    <a:off x="4394" y="397"/>
                    <a:ext cx="357" cy="195"/>
                  </a:xfrm>
                  <a:custGeom>
                    <a:rect l="l" t="t" r="r" b="b"/>
                    <a:pathLst>
                      <a:path w="812" h="564">
                        <a:moveTo>
                          <a:pt x="798" y="6"/>
                        </a:moveTo>
                        <a:cubicBezTo>
                          <a:pt x="801" y="15"/>
                          <a:pt x="809" y="16"/>
                          <a:pt x="812" y="26"/>
                        </a:cubicBezTo>
                        <a:cubicBezTo>
                          <a:pt x="809" y="36"/>
                          <a:pt x="801" y="41"/>
                          <a:pt x="796" y="50"/>
                        </a:cubicBezTo>
                        <a:cubicBezTo>
                          <a:pt x="791" y="61"/>
                          <a:pt x="788" y="71"/>
                          <a:pt x="778" y="78"/>
                        </a:cubicBezTo>
                        <a:cubicBezTo>
                          <a:pt x="773" y="85"/>
                          <a:pt x="771" y="88"/>
                          <a:pt x="774" y="96"/>
                        </a:cubicBezTo>
                        <a:cubicBezTo>
                          <a:pt x="767" y="107"/>
                          <a:pt x="758" y="114"/>
                          <a:pt x="748" y="122"/>
                        </a:cubicBezTo>
                        <a:cubicBezTo>
                          <a:pt x="744" y="125"/>
                          <a:pt x="736" y="130"/>
                          <a:pt x="736" y="130"/>
                        </a:cubicBezTo>
                        <a:cubicBezTo>
                          <a:pt x="740" y="141"/>
                          <a:pt x="731" y="140"/>
                          <a:pt x="722" y="142"/>
                        </a:cubicBezTo>
                        <a:cubicBezTo>
                          <a:pt x="716" y="148"/>
                          <a:pt x="712" y="151"/>
                          <a:pt x="704" y="154"/>
                        </a:cubicBezTo>
                        <a:cubicBezTo>
                          <a:pt x="686" y="150"/>
                          <a:pt x="650" y="169"/>
                          <a:pt x="634" y="180"/>
                        </a:cubicBezTo>
                        <a:cubicBezTo>
                          <a:pt x="636" y="189"/>
                          <a:pt x="631" y="193"/>
                          <a:pt x="640" y="196"/>
                        </a:cubicBezTo>
                        <a:cubicBezTo>
                          <a:pt x="643" y="205"/>
                          <a:pt x="640" y="207"/>
                          <a:pt x="632" y="210"/>
                        </a:cubicBezTo>
                        <a:cubicBezTo>
                          <a:pt x="626" y="219"/>
                          <a:pt x="623" y="226"/>
                          <a:pt x="614" y="232"/>
                        </a:cubicBezTo>
                        <a:cubicBezTo>
                          <a:pt x="611" y="231"/>
                          <a:pt x="606" y="233"/>
                          <a:pt x="604" y="230"/>
                        </a:cubicBezTo>
                        <a:cubicBezTo>
                          <a:pt x="599" y="220"/>
                          <a:pt x="610" y="199"/>
                          <a:pt x="620" y="196"/>
                        </a:cubicBezTo>
                        <a:cubicBezTo>
                          <a:pt x="623" y="187"/>
                          <a:pt x="617" y="187"/>
                          <a:pt x="620" y="178"/>
                        </a:cubicBezTo>
                        <a:cubicBezTo>
                          <a:pt x="617" y="164"/>
                          <a:pt x="609" y="168"/>
                          <a:pt x="598" y="172"/>
                        </a:cubicBezTo>
                        <a:cubicBezTo>
                          <a:pt x="592" y="180"/>
                          <a:pt x="585" y="185"/>
                          <a:pt x="576" y="188"/>
                        </a:cubicBezTo>
                        <a:cubicBezTo>
                          <a:pt x="572" y="194"/>
                          <a:pt x="568" y="200"/>
                          <a:pt x="564" y="206"/>
                        </a:cubicBezTo>
                        <a:cubicBezTo>
                          <a:pt x="561" y="210"/>
                          <a:pt x="556" y="218"/>
                          <a:pt x="556" y="218"/>
                        </a:cubicBezTo>
                        <a:cubicBezTo>
                          <a:pt x="558" y="234"/>
                          <a:pt x="559" y="243"/>
                          <a:pt x="572" y="252"/>
                        </a:cubicBezTo>
                        <a:cubicBezTo>
                          <a:pt x="579" y="262"/>
                          <a:pt x="586" y="273"/>
                          <a:pt x="596" y="280"/>
                        </a:cubicBezTo>
                        <a:cubicBezTo>
                          <a:pt x="598" y="286"/>
                          <a:pt x="602" y="298"/>
                          <a:pt x="602" y="298"/>
                        </a:cubicBezTo>
                        <a:cubicBezTo>
                          <a:pt x="601" y="308"/>
                          <a:pt x="599" y="361"/>
                          <a:pt x="594" y="368"/>
                        </a:cubicBezTo>
                        <a:cubicBezTo>
                          <a:pt x="590" y="374"/>
                          <a:pt x="576" y="378"/>
                          <a:pt x="570" y="382"/>
                        </a:cubicBezTo>
                        <a:cubicBezTo>
                          <a:pt x="563" y="393"/>
                          <a:pt x="550" y="396"/>
                          <a:pt x="542" y="406"/>
                        </a:cubicBezTo>
                        <a:cubicBezTo>
                          <a:pt x="536" y="413"/>
                          <a:pt x="539" y="417"/>
                          <a:pt x="530" y="420"/>
                        </a:cubicBezTo>
                        <a:cubicBezTo>
                          <a:pt x="526" y="408"/>
                          <a:pt x="538" y="391"/>
                          <a:pt x="522" y="386"/>
                        </a:cubicBezTo>
                        <a:cubicBezTo>
                          <a:pt x="516" y="377"/>
                          <a:pt x="510" y="364"/>
                          <a:pt x="502" y="356"/>
                        </a:cubicBezTo>
                        <a:cubicBezTo>
                          <a:pt x="497" y="341"/>
                          <a:pt x="505" y="360"/>
                          <a:pt x="482" y="348"/>
                        </a:cubicBezTo>
                        <a:cubicBezTo>
                          <a:pt x="478" y="346"/>
                          <a:pt x="478" y="339"/>
                          <a:pt x="474" y="336"/>
                        </a:cubicBezTo>
                        <a:cubicBezTo>
                          <a:pt x="470" y="323"/>
                          <a:pt x="466" y="342"/>
                          <a:pt x="462" y="348"/>
                        </a:cubicBezTo>
                        <a:cubicBezTo>
                          <a:pt x="460" y="358"/>
                          <a:pt x="456" y="363"/>
                          <a:pt x="454" y="374"/>
                        </a:cubicBezTo>
                        <a:cubicBezTo>
                          <a:pt x="457" y="383"/>
                          <a:pt x="455" y="387"/>
                          <a:pt x="450" y="394"/>
                        </a:cubicBezTo>
                        <a:cubicBezTo>
                          <a:pt x="454" y="399"/>
                          <a:pt x="464" y="411"/>
                          <a:pt x="466" y="418"/>
                        </a:cubicBezTo>
                        <a:cubicBezTo>
                          <a:pt x="474" y="443"/>
                          <a:pt x="472" y="458"/>
                          <a:pt x="500" y="464"/>
                        </a:cubicBezTo>
                        <a:cubicBezTo>
                          <a:pt x="507" y="469"/>
                          <a:pt x="510" y="474"/>
                          <a:pt x="516" y="480"/>
                        </a:cubicBezTo>
                        <a:cubicBezTo>
                          <a:pt x="511" y="494"/>
                          <a:pt x="513" y="509"/>
                          <a:pt x="510" y="524"/>
                        </a:cubicBezTo>
                        <a:cubicBezTo>
                          <a:pt x="512" y="537"/>
                          <a:pt x="511" y="541"/>
                          <a:pt x="522" y="548"/>
                        </a:cubicBezTo>
                        <a:cubicBezTo>
                          <a:pt x="523" y="552"/>
                          <a:pt x="525" y="556"/>
                          <a:pt x="526" y="560"/>
                        </a:cubicBezTo>
                        <a:cubicBezTo>
                          <a:pt x="527" y="564"/>
                          <a:pt x="514" y="556"/>
                          <a:pt x="514" y="556"/>
                        </a:cubicBezTo>
                        <a:cubicBezTo>
                          <a:pt x="502" y="564"/>
                          <a:pt x="501" y="551"/>
                          <a:pt x="492" y="544"/>
                        </a:cubicBezTo>
                        <a:cubicBezTo>
                          <a:pt x="488" y="541"/>
                          <a:pt x="480" y="536"/>
                          <a:pt x="480" y="536"/>
                        </a:cubicBezTo>
                        <a:cubicBezTo>
                          <a:pt x="471" y="522"/>
                          <a:pt x="474" y="529"/>
                          <a:pt x="470" y="518"/>
                        </a:cubicBezTo>
                        <a:cubicBezTo>
                          <a:pt x="467" y="491"/>
                          <a:pt x="461" y="446"/>
                          <a:pt x="436" y="430"/>
                        </a:cubicBezTo>
                        <a:cubicBezTo>
                          <a:pt x="428" y="433"/>
                          <a:pt x="425" y="433"/>
                          <a:pt x="422" y="424"/>
                        </a:cubicBezTo>
                        <a:cubicBezTo>
                          <a:pt x="427" y="404"/>
                          <a:pt x="432" y="383"/>
                          <a:pt x="438" y="364"/>
                        </a:cubicBezTo>
                        <a:cubicBezTo>
                          <a:pt x="436" y="343"/>
                          <a:pt x="431" y="330"/>
                          <a:pt x="426" y="310"/>
                        </a:cubicBezTo>
                        <a:cubicBezTo>
                          <a:pt x="429" y="302"/>
                          <a:pt x="425" y="300"/>
                          <a:pt x="422" y="292"/>
                        </a:cubicBezTo>
                        <a:cubicBezTo>
                          <a:pt x="424" y="282"/>
                          <a:pt x="428" y="277"/>
                          <a:pt x="422" y="268"/>
                        </a:cubicBezTo>
                        <a:cubicBezTo>
                          <a:pt x="420" y="269"/>
                          <a:pt x="418" y="269"/>
                          <a:pt x="416" y="270"/>
                        </a:cubicBezTo>
                        <a:cubicBezTo>
                          <a:pt x="414" y="272"/>
                          <a:pt x="414" y="275"/>
                          <a:pt x="412" y="276"/>
                        </a:cubicBezTo>
                        <a:cubicBezTo>
                          <a:pt x="408" y="278"/>
                          <a:pt x="400" y="280"/>
                          <a:pt x="400" y="280"/>
                        </a:cubicBezTo>
                        <a:cubicBezTo>
                          <a:pt x="394" y="274"/>
                          <a:pt x="389" y="274"/>
                          <a:pt x="386" y="266"/>
                        </a:cubicBezTo>
                        <a:cubicBezTo>
                          <a:pt x="391" y="251"/>
                          <a:pt x="379" y="206"/>
                          <a:pt x="364" y="196"/>
                        </a:cubicBezTo>
                        <a:cubicBezTo>
                          <a:pt x="357" y="186"/>
                          <a:pt x="358" y="182"/>
                          <a:pt x="360" y="170"/>
                        </a:cubicBezTo>
                        <a:cubicBezTo>
                          <a:pt x="358" y="160"/>
                          <a:pt x="356" y="147"/>
                          <a:pt x="346" y="144"/>
                        </a:cubicBezTo>
                        <a:cubicBezTo>
                          <a:pt x="343" y="154"/>
                          <a:pt x="338" y="160"/>
                          <a:pt x="330" y="166"/>
                        </a:cubicBezTo>
                        <a:cubicBezTo>
                          <a:pt x="323" y="164"/>
                          <a:pt x="308" y="160"/>
                          <a:pt x="308" y="160"/>
                        </a:cubicBezTo>
                        <a:cubicBezTo>
                          <a:pt x="296" y="162"/>
                          <a:pt x="297" y="166"/>
                          <a:pt x="288" y="172"/>
                        </a:cubicBezTo>
                        <a:cubicBezTo>
                          <a:pt x="284" y="185"/>
                          <a:pt x="282" y="191"/>
                          <a:pt x="268" y="196"/>
                        </a:cubicBezTo>
                        <a:cubicBezTo>
                          <a:pt x="264" y="200"/>
                          <a:pt x="243" y="231"/>
                          <a:pt x="242" y="232"/>
                        </a:cubicBezTo>
                        <a:cubicBezTo>
                          <a:pt x="231" y="239"/>
                          <a:pt x="215" y="247"/>
                          <a:pt x="206" y="256"/>
                        </a:cubicBezTo>
                        <a:cubicBezTo>
                          <a:pt x="202" y="260"/>
                          <a:pt x="200" y="265"/>
                          <a:pt x="196" y="268"/>
                        </a:cubicBezTo>
                        <a:cubicBezTo>
                          <a:pt x="194" y="269"/>
                          <a:pt x="192" y="269"/>
                          <a:pt x="190" y="270"/>
                        </a:cubicBezTo>
                        <a:cubicBezTo>
                          <a:pt x="188" y="271"/>
                          <a:pt x="186" y="272"/>
                          <a:pt x="184" y="274"/>
                        </a:cubicBezTo>
                        <a:cubicBezTo>
                          <a:pt x="180" y="278"/>
                          <a:pt x="172" y="286"/>
                          <a:pt x="172" y="286"/>
                        </a:cubicBezTo>
                        <a:cubicBezTo>
                          <a:pt x="167" y="300"/>
                          <a:pt x="165" y="314"/>
                          <a:pt x="160" y="328"/>
                        </a:cubicBezTo>
                        <a:cubicBezTo>
                          <a:pt x="158" y="335"/>
                          <a:pt x="156" y="341"/>
                          <a:pt x="154" y="348"/>
                        </a:cubicBezTo>
                        <a:cubicBezTo>
                          <a:pt x="153" y="350"/>
                          <a:pt x="152" y="354"/>
                          <a:pt x="152" y="354"/>
                        </a:cubicBezTo>
                        <a:cubicBezTo>
                          <a:pt x="152" y="359"/>
                          <a:pt x="156" y="384"/>
                          <a:pt x="146" y="392"/>
                        </a:cubicBezTo>
                        <a:cubicBezTo>
                          <a:pt x="141" y="397"/>
                          <a:pt x="128" y="404"/>
                          <a:pt x="128" y="404"/>
                        </a:cubicBezTo>
                        <a:cubicBezTo>
                          <a:pt x="125" y="412"/>
                          <a:pt x="122" y="421"/>
                          <a:pt x="114" y="424"/>
                        </a:cubicBezTo>
                        <a:cubicBezTo>
                          <a:pt x="100" y="419"/>
                          <a:pt x="97" y="405"/>
                          <a:pt x="94" y="392"/>
                        </a:cubicBezTo>
                        <a:cubicBezTo>
                          <a:pt x="86" y="362"/>
                          <a:pt x="82" y="332"/>
                          <a:pt x="72" y="302"/>
                        </a:cubicBezTo>
                        <a:cubicBezTo>
                          <a:pt x="71" y="281"/>
                          <a:pt x="70" y="275"/>
                          <a:pt x="66" y="258"/>
                        </a:cubicBezTo>
                        <a:cubicBezTo>
                          <a:pt x="66" y="251"/>
                          <a:pt x="68" y="219"/>
                          <a:pt x="64" y="208"/>
                        </a:cubicBezTo>
                        <a:cubicBezTo>
                          <a:pt x="70" y="191"/>
                          <a:pt x="66" y="173"/>
                          <a:pt x="72" y="156"/>
                        </a:cubicBezTo>
                        <a:cubicBezTo>
                          <a:pt x="66" y="139"/>
                          <a:pt x="60" y="168"/>
                          <a:pt x="56" y="172"/>
                        </a:cubicBezTo>
                        <a:cubicBezTo>
                          <a:pt x="53" y="175"/>
                          <a:pt x="44" y="180"/>
                          <a:pt x="44" y="180"/>
                        </a:cubicBezTo>
                        <a:cubicBezTo>
                          <a:pt x="35" y="177"/>
                          <a:pt x="28" y="173"/>
                          <a:pt x="24" y="162"/>
                        </a:cubicBezTo>
                        <a:cubicBezTo>
                          <a:pt x="23" y="158"/>
                          <a:pt x="20" y="150"/>
                          <a:pt x="20" y="150"/>
                        </a:cubicBezTo>
                        <a:cubicBezTo>
                          <a:pt x="30" y="148"/>
                          <a:pt x="30" y="143"/>
                          <a:pt x="38" y="138"/>
                        </a:cubicBezTo>
                        <a:cubicBezTo>
                          <a:pt x="35" y="128"/>
                          <a:pt x="31" y="133"/>
                          <a:pt x="24" y="138"/>
                        </a:cubicBezTo>
                        <a:cubicBezTo>
                          <a:pt x="15" y="135"/>
                          <a:pt x="15" y="132"/>
                          <a:pt x="18" y="124"/>
                        </a:cubicBezTo>
                        <a:cubicBezTo>
                          <a:pt x="11" y="114"/>
                          <a:pt x="9" y="101"/>
                          <a:pt x="0" y="92"/>
                        </a:cubicBezTo>
                        <a:lnTo>
                          <a:pt x="76" y="0"/>
                        </a:lnTo>
                        <a:lnTo>
                          <a:pt x="798" y="6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15" name="Freeform 96"/>
                  <p:cNvSpPr/>
                  <p:nvPr/>
                </p:nvSpPr>
                <p:spPr bwMode="ltGray">
                  <a:xfrm>
                    <a:off x="4457" y="530"/>
                    <a:ext cx="20" cy="30"/>
                  </a:xfrm>
                  <a:custGeom>
                    <a:rect l="l" t="t" r="r" b="b"/>
                    <a:pathLst>
                      <a:path w="43" h="85">
                        <a:moveTo>
                          <a:pt x="7" y="11"/>
                        </a:moveTo>
                        <a:cubicBezTo>
                          <a:pt x="4" y="2"/>
                          <a:pt x="9" y="0"/>
                          <a:pt x="17" y="3"/>
                        </a:cubicBezTo>
                        <a:cubicBezTo>
                          <a:pt x="24" y="13"/>
                          <a:pt x="28" y="24"/>
                          <a:pt x="37" y="33"/>
                        </a:cubicBezTo>
                        <a:cubicBezTo>
                          <a:pt x="43" y="52"/>
                          <a:pt x="40" y="78"/>
                          <a:pt x="19" y="85"/>
                        </a:cubicBezTo>
                        <a:cubicBezTo>
                          <a:pt x="6" y="81"/>
                          <a:pt x="5" y="81"/>
                          <a:pt x="1" y="69"/>
                        </a:cubicBezTo>
                        <a:cubicBezTo>
                          <a:pt x="2" y="66"/>
                          <a:pt x="0" y="4"/>
                          <a:pt x="7" y="1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16" name="Freeform 97"/>
                  <p:cNvSpPr/>
                  <p:nvPr/>
                </p:nvSpPr>
                <p:spPr bwMode="ltGray">
                  <a:xfrm>
                    <a:off x="4731" y="430"/>
                    <a:ext cx="19" cy="25"/>
                  </a:xfrm>
                  <a:custGeom>
                    <a:rect l="l" t="t" r="r" b="b"/>
                    <a:pathLst>
                      <a:path w="44" h="74">
                        <a:moveTo>
                          <a:pt x="13" y="28"/>
                        </a:moveTo>
                        <a:cubicBezTo>
                          <a:pt x="15" y="13"/>
                          <a:pt x="14" y="7"/>
                          <a:pt x="29" y="2"/>
                        </a:cubicBezTo>
                        <a:cubicBezTo>
                          <a:pt x="34" y="3"/>
                          <a:pt x="40" y="0"/>
                          <a:pt x="43" y="4"/>
                        </a:cubicBezTo>
                        <a:cubicBezTo>
                          <a:pt x="44" y="6"/>
                          <a:pt x="41" y="21"/>
                          <a:pt x="39" y="26"/>
                        </a:cubicBezTo>
                        <a:cubicBezTo>
                          <a:pt x="31" y="43"/>
                          <a:pt x="30" y="63"/>
                          <a:pt x="13" y="74"/>
                        </a:cubicBezTo>
                        <a:cubicBezTo>
                          <a:pt x="4" y="71"/>
                          <a:pt x="4" y="68"/>
                          <a:pt x="7" y="60"/>
                        </a:cubicBezTo>
                        <a:cubicBezTo>
                          <a:pt x="5" y="50"/>
                          <a:pt x="0" y="46"/>
                          <a:pt x="3" y="36"/>
                        </a:cubicBezTo>
                        <a:cubicBezTo>
                          <a:pt x="4" y="32"/>
                          <a:pt x="8" y="23"/>
                          <a:pt x="13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17" name="Freeform 98"/>
                  <p:cNvSpPr/>
                  <p:nvPr/>
                </p:nvSpPr>
                <p:spPr bwMode="ltGray">
                  <a:xfrm>
                    <a:off x="4783" y="417"/>
                    <a:ext cx="9" cy="10"/>
                  </a:xfrm>
                  <a:custGeom>
                    <a:rect l="l" t="t" r="r" b="b"/>
                    <a:pathLst>
                      <a:path w="20" h="30">
                        <a:moveTo>
                          <a:pt x="7" y="16"/>
                        </a:moveTo>
                        <a:cubicBezTo>
                          <a:pt x="18" y="0"/>
                          <a:pt x="20" y="20"/>
                          <a:pt x="5" y="30"/>
                        </a:cubicBezTo>
                        <a:cubicBezTo>
                          <a:pt x="0" y="23"/>
                          <a:pt x="1" y="22"/>
                          <a:pt x="7" y="1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18" name="Freeform 99"/>
                  <p:cNvSpPr/>
                  <p:nvPr/>
                </p:nvSpPr>
                <p:spPr bwMode="ltGray">
                  <a:xfrm>
                    <a:off x="3825" y="320"/>
                    <a:ext cx="446" cy="365"/>
                  </a:xfrm>
                  <a:custGeom>
                    <a:rect l="l" t="t" r="r" b="b"/>
                    <a:pathLst>
                      <a:path w="682" h="557">
                        <a:moveTo>
                          <a:pt x="435" y="556"/>
                        </a:moveTo>
                        <a:lnTo>
                          <a:pt x="481" y="464"/>
                        </a:lnTo>
                        <a:lnTo>
                          <a:pt x="473" y="449"/>
                        </a:lnTo>
                        <a:lnTo>
                          <a:pt x="486" y="451"/>
                        </a:lnTo>
                        <a:lnTo>
                          <a:pt x="495" y="441"/>
                        </a:lnTo>
                        <a:lnTo>
                          <a:pt x="500" y="413"/>
                        </a:lnTo>
                        <a:lnTo>
                          <a:pt x="500" y="371"/>
                        </a:lnTo>
                        <a:lnTo>
                          <a:pt x="309" y="287"/>
                        </a:lnTo>
                        <a:lnTo>
                          <a:pt x="296" y="308"/>
                        </a:lnTo>
                        <a:lnTo>
                          <a:pt x="282" y="346"/>
                        </a:lnTo>
                        <a:lnTo>
                          <a:pt x="396" y="557"/>
                        </a:lnTo>
                        <a:lnTo>
                          <a:pt x="303" y="556"/>
                        </a:lnTo>
                        <a:lnTo>
                          <a:pt x="304" y="536"/>
                        </a:lnTo>
                        <a:cubicBezTo>
                          <a:pt x="284" y="520"/>
                          <a:pt x="296" y="510"/>
                          <a:pt x="282" y="494"/>
                        </a:cubicBezTo>
                        <a:cubicBezTo>
                          <a:pt x="276" y="475"/>
                          <a:pt x="267" y="468"/>
                          <a:pt x="253" y="451"/>
                        </a:cubicBezTo>
                        <a:cubicBezTo>
                          <a:pt x="249" y="447"/>
                          <a:pt x="245" y="443"/>
                          <a:pt x="242" y="439"/>
                        </a:cubicBezTo>
                        <a:lnTo>
                          <a:pt x="237" y="432"/>
                        </a:lnTo>
                        <a:cubicBezTo>
                          <a:pt x="237" y="432"/>
                          <a:pt x="245" y="413"/>
                          <a:pt x="245" y="413"/>
                        </a:cubicBezTo>
                        <a:cubicBezTo>
                          <a:pt x="247" y="409"/>
                          <a:pt x="250" y="401"/>
                          <a:pt x="250" y="401"/>
                        </a:cubicBezTo>
                        <a:cubicBezTo>
                          <a:pt x="249" y="399"/>
                          <a:pt x="247" y="397"/>
                          <a:pt x="247" y="394"/>
                        </a:cubicBezTo>
                        <a:cubicBezTo>
                          <a:pt x="248" y="390"/>
                          <a:pt x="253" y="382"/>
                          <a:pt x="253" y="382"/>
                        </a:cubicBezTo>
                        <a:cubicBezTo>
                          <a:pt x="243" y="370"/>
                          <a:pt x="237" y="371"/>
                          <a:pt x="220" y="375"/>
                        </a:cubicBezTo>
                        <a:cubicBezTo>
                          <a:pt x="217" y="371"/>
                          <a:pt x="210" y="369"/>
                          <a:pt x="207" y="365"/>
                        </a:cubicBezTo>
                        <a:cubicBezTo>
                          <a:pt x="185" y="337"/>
                          <a:pt x="216" y="363"/>
                          <a:pt x="194" y="346"/>
                        </a:cubicBezTo>
                        <a:cubicBezTo>
                          <a:pt x="167" y="349"/>
                          <a:pt x="179" y="346"/>
                          <a:pt x="156" y="352"/>
                        </a:cubicBezTo>
                        <a:cubicBezTo>
                          <a:pt x="153" y="353"/>
                          <a:pt x="148" y="354"/>
                          <a:pt x="148" y="354"/>
                        </a:cubicBezTo>
                        <a:cubicBezTo>
                          <a:pt x="146" y="356"/>
                          <a:pt x="145" y="359"/>
                          <a:pt x="142" y="361"/>
                        </a:cubicBezTo>
                        <a:cubicBezTo>
                          <a:pt x="138" y="363"/>
                          <a:pt x="126" y="365"/>
                          <a:pt x="126" y="365"/>
                        </a:cubicBezTo>
                        <a:cubicBezTo>
                          <a:pt x="105" y="354"/>
                          <a:pt x="116" y="355"/>
                          <a:pt x="94" y="361"/>
                        </a:cubicBezTo>
                        <a:cubicBezTo>
                          <a:pt x="89" y="362"/>
                          <a:pt x="78" y="365"/>
                          <a:pt x="78" y="365"/>
                        </a:cubicBezTo>
                        <a:cubicBezTo>
                          <a:pt x="62" y="383"/>
                          <a:pt x="46" y="346"/>
                          <a:pt x="35" y="337"/>
                        </a:cubicBezTo>
                        <a:cubicBezTo>
                          <a:pt x="32" y="330"/>
                          <a:pt x="24" y="320"/>
                          <a:pt x="22" y="312"/>
                        </a:cubicBezTo>
                        <a:cubicBezTo>
                          <a:pt x="20" y="308"/>
                          <a:pt x="22" y="303"/>
                          <a:pt x="19" y="300"/>
                        </a:cubicBezTo>
                        <a:cubicBezTo>
                          <a:pt x="17" y="297"/>
                          <a:pt x="13" y="297"/>
                          <a:pt x="11" y="295"/>
                        </a:cubicBezTo>
                        <a:cubicBezTo>
                          <a:pt x="3" y="277"/>
                          <a:pt x="15" y="306"/>
                          <a:pt x="5" y="276"/>
                        </a:cubicBezTo>
                        <a:cubicBezTo>
                          <a:pt x="4" y="272"/>
                          <a:pt x="0" y="264"/>
                          <a:pt x="0" y="264"/>
                        </a:cubicBezTo>
                        <a:cubicBezTo>
                          <a:pt x="3" y="253"/>
                          <a:pt x="2" y="248"/>
                          <a:pt x="13" y="243"/>
                        </a:cubicBezTo>
                        <a:cubicBezTo>
                          <a:pt x="20" y="221"/>
                          <a:pt x="17" y="231"/>
                          <a:pt x="24" y="213"/>
                        </a:cubicBezTo>
                        <a:cubicBezTo>
                          <a:pt x="26" y="209"/>
                          <a:pt x="30" y="200"/>
                          <a:pt x="30" y="200"/>
                        </a:cubicBezTo>
                        <a:cubicBezTo>
                          <a:pt x="26" y="192"/>
                          <a:pt x="24" y="191"/>
                          <a:pt x="32" y="181"/>
                        </a:cubicBezTo>
                        <a:cubicBezTo>
                          <a:pt x="36" y="177"/>
                          <a:pt x="43" y="169"/>
                          <a:pt x="43" y="169"/>
                        </a:cubicBezTo>
                        <a:cubicBezTo>
                          <a:pt x="37" y="155"/>
                          <a:pt x="36" y="153"/>
                          <a:pt x="51" y="143"/>
                        </a:cubicBezTo>
                        <a:cubicBezTo>
                          <a:pt x="56" y="140"/>
                          <a:pt x="67" y="135"/>
                          <a:pt x="67" y="135"/>
                        </a:cubicBezTo>
                        <a:cubicBezTo>
                          <a:pt x="73" y="129"/>
                          <a:pt x="75" y="122"/>
                          <a:pt x="81" y="116"/>
                        </a:cubicBezTo>
                        <a:cubicBezTo>
                          <a:pt x="89" y="107"/>
                          <a:pt x="102" y="105"/>
                          <a:pt x="113" y="99"/>
                        </a:cubicBezTo>
                        <a:cubicBezTo>
                          <a:pt x="125" y="85"/>
                          <a:pt x="149" y="76"/>
                          <a:pt x="167" y="67"/>
                        </a:cubicBezTo>
                        <a:cubicBezTo>
                          <a:pt x="174" y="59"/>
                          <a:pt x="175" y="50"/>
                          <a:pt x="188" y="46"/>
                        </a:cubicBezTo>
                        <a:cubicBezTo>
                          <a:pt x="198" y="39"/>
                          <a:pt x="208" y="36"/>
                          <a:pt x="220" y="30"/>
                        </a:cubicBezTo>
                        <a:cubicBezTo>
                          <a:pt x="223" y="28"/>
                          <a:pt x="228" y="25"/>
                          <a:pt x="228" y="25"/>
                        </a:cubicBezTo>
                        <a:cubicBezTo>
                          <a:pt x="237" y="16"/>
                          <a:pt x="245" y="10"/>
                          <a:pt x="258" y="6"/>
                        </a:cubicBezTo>
                        <a:cubicBezTo>
                          <a:pt x="269" y="31"/>
                          <a:pt x="301" y="6"/>
                          <a:pt x="320" y="4"/>
                        </a:cubicBezTo>
                        <a:cubicBezTo>
                          <a:pt x="334" y="3"/>
                          <a:pt x="349" y="3"/>
                          <a:pt x="363" y="2"/>
                        </a:cubicBezTo>
                        <a:cubicBezTo>
                          <a:pt x="369" y="3"/>
                          <a:pt x="376" y="5"/>
                          <a:pt x="382" y="4"/>
                        </a:cubicBezTo>
                        <a:cubicBezTo>
                          <a:pt x="387" y="4"/>
                          <a:pt x="398" y="0"/>
                          <a:pt x="398" y="0"/>
                        </a:cubicBezTo>
                        <a:cubicBezTo>
                          <a:pt x="415" y="8"/>
                          <a:pt x="406" y="16"/>
                          <a:pt x="400" y="30"/>
                        </a:cubicBezTo>
                        <a:cubicBezTo>
                          <a:pt x="398" y="34"/>
                          <a:pt x="384" y="34"/>
                          <a:pt x="384" y="34"/>
                        </a:cubicBezTo>
                        <a:cubicBezTo>
                          <a:pt x="379" y="47"/>
                          <a:pt x="398" y="51"/>
                          <a:pt x="411" y="55"/>
                        </a:cubicBezTo>
                        <a:cubicBezTo>
                          <a:pt x="419" y="72"/>
                          <a:pt x="421" y="79"/>
                          <a:pt x="443" y="84"/>
                        </a:cubicBezTo>
                        <a:cubicBezTo>
                          <a:pt x="461" y="71"/>
                          <a:pt x="435" y="65"/>
                          <a:pt x="468" y="57"/>
                        </a:cubicBezTo>
                        <a:cubicBezTo>
                          <a:pt x="482" y="61"/>
                          <a:pt x="485" y="70"/>
                          <a:pt x="497" y="74"/>
                        </a:cubicBezTo>
                        <a:cubicBezTo>
                          <a:pt x="505" y="76"/>
                          <a:pt x="513" y="78"/>
                          <a:pt x="521" y="80"/>
                        </a:cubicBezTo>
                        <a:cubicBezTo>
                          <a:pt x="524" y="81"/>
                          <a:pt x="529" y="82"/>
                          <a:pt x="529" y="82"/>
                        </a:cubicBezTo>
                        <a:cubicBezTo>
                          <a:pt x="547" y="78"/>
                          <a:pt x="547" y="76"/>
                          <a:pt x="562" y="84"/>
                        </a:cubicBezTo>
                        <a:cubicBezTo>
                          <a:pt x="566" y="95"/>
                          <a:pt x="565" y="86"/>
                          <a:pt x="559" y="97"/>
                        </a:cubicBezTo>
                        <a:cubicBezTo>
                          <a:pt x="557" y="101"/>
                          <a:pt x="554" y="110"/>
                          <a:pt x="554" y="110"/>
                        </a:cubicBezTo>
                        <a:cubicBezTo>
                          <a:pt x="556" y="132"/>
                          <a:pt x="556" y="168"/>
                          <a:pt x="572" y="188"/>
                        </a:cubicBezTo>
                        <a:cubicBezTo>
                          <a:pt x="568" y="198"/>
                          <a:pt x="564" y="208"/>
                          <a:pt x="562" y="219"/>
                        </a:cubicBezTo>
                        <a:cubicBezTo>
                          <a:pt x="564" y="227"/>
                          <a:pt x="569" y="233"/>
                          <a:pt x="572" y="240"/>
                        </a:cubicBezTo>
                        <a:cubicBezTo>
                          <a:pt x="573" y="247"/>
                          <a:pt x="572" y="254"/>
                          <a:pt x="575" y="259"/>
                        </a:cubicBezTo>
                        <a:cubicBezTo>
                          <a:pt x="577" y="263"/>
                          <a:pt x="595" y="272"/>
                          <a:pt x="599" y="283"/>
                        </a:cubicBezTo>
                        <a:cubicBezTo>
                          <a:pt x="594" y="295"/>
                          <a:pt x="603" y="306"/>
                          <a:pt x="618" y="310"/>
                        </a:cubicBezTo>
                        <a:cubicBezTo>
                          <a:pt x="630" y="307"/>
                          <a:pt x="638" y="308"/>
                          <a:pt x="645" y="300"/>
                        </a:cubicBezTo>
                        <a:cubicBezTo>
                          <a:pt x="660" y="302"/>
                          <a:pt x="663" y="303"/>
                          <a:pt x="672" y="293"/>
                        </a:cubicBezTo>
                        <a:cubicBezTo>
                          <a:pt x="675" y="294"/>
                          <a:pt x="679" y="293"/>
                          <a:pt x="680" y="295"/>
                        </a:cubicBezTo>
                        <a:cubicBezTo>
                          <a:pt x="682" y="301"/>
                          <a:pt x="674" y="321"/>
                          <a:pt x="672" y="327"/>
                        </a:cubicBezTo>
                        <a:cubicBezTo>
                          <a:pt x="668" y="340"/>
                          <a:pt x="671" y="326"/>
                          <a:pt x="664" y="340"/>
                        </a:cubicBezTo>
                        <a:cubicBezTo>
                          <a:pt x="652" y="360"/>
                          <a:pt x="646" y="381"/>
                          <a:pt x="621" y="394"/>
                        </a:cubicBezTo>
                        <a:cubicBezTo>
                          <a:pt x="614" y="402"/>
                          <a:pt x="609" y="402"/>
                          <a:pt x="599" y="407"/>
                        </a:cubicBezTo>
                        <a:cubicBezTo>
                          <a:pt x="590" y="418"/>
                          <a:pt x="579" y="429"/>
                          <a:pt x="567" y="439"/>
                        </a:cubicBezTo>
                        <a:cubicBezTo>
                          <a:pt x="560" y="454"/>
                          <a:pt x="555" y="470"/>
                          <a:pt x="548" y="485"/>
                        </a:cubicBezTo>
                        <a:cubicBezTo>
                          <a:pt x="549" y="489"/>
                          <a:pt x="550" y="492"/>
                          <a:pt x="551" y="496"/>
                        </a:cubicBezTo>
                        <a:cubicBezTo>
                          <a:pt x="552" y="500"/>
                          <a:pt x="556" y="508"/>
                          <a:pt x="556" y="508"/>
                        </a:cubicBezTo>
                        <a:cubicBezTo>
                          <a:pt x="559" y="524"/>
                          <a:pt x="562" y="546"/>
                          <a:pt x="576" y="557"/>
                        </a:cubicBezTo>
                        <a:lnTo>
                          <a:pt x="435" y="556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19" name="Freeform 100"/>
                  <p:cNvSpPr/>
                  <p:nvPr/>
                </p:nvSpPr>
                <p:spPr bwMode="ltGray">
                  <a:xfrm>
                    <a:off x="3999" y="457"/>
                    <a:ext cx="168" cy="228"/>
                  </a:xfrm>
                  <a:custGeom>
                    <a:rect l="l" t="t" r="r" b="b"/>
                    <a:pathLst>
                      <a:path w="257" h="347">
                        <a:moveTo>
                          <a:pt x="243" y="347"/>
                        </a:moveTo>
                        <a:lnTo>
                          <a:pt x="233" y="301"/>
                        </a:lnTo>
                        <a:lnTo>
                          <a:pt x="217" y="288"/>
                        </a:lnTo>
                        <a:lnTo>
                          <a:pt x="215" y="269"/>
                        </a:lnTo>
                        <a:lnTo>
                          <a:pt x="209" y="254"/>
                        </a:lnTo>
                        <a:lnTo>
                          <a:pt x="209" y="229"/>
                        </a:lnTo>
                        <a:lnTo>
                          <a:pt x="207" y="214"/>
                        </a:lnTo>
                        <a:lnTo>
                          <a:pt x="228" y="202"/>
                        </a:lnTo>
                        <a:lnTo>
                          <a:pt x="257" y="197"/>
                        </a:lnTo>
                        <a:lnTo>
                          <a:pt x="257" y="136"/>
                        </a:lnTo>
                        <a:cubicBezTo>
                          <a:pt x="209" y="119"/>
                          <a:pt x="13" y="0"/>
                          <a:pt x="54" y="96"/>
                        </a:cubicBezTo>
                        <a:cubicBezTo>
                          <a:pt x="36" y="106"/>
                          <a:pt x="57" y="97"/>
                          <a:pt x="32" y="98"/>
                        </a:cubicBezTo>
                        <a:cubicBezTo>
                          <a:pt x="27" y="99"/>
                          <a:pt x="16" y="102"/>
                          <a:pt x="16" y="102"/>
                        </a:cubicBezTo>
                        <a:lnTo>
                          <a:pt x="0" y="149"/>
                        </a:lnTo>
                        <a:lnTo>
                          <a:pt x="93" y="346"/>
                        </a:lnTo>
                        <a:lnTo>
                          <a:pt x="243" y="347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20" name="Freeform 101"/>
                  <p:cNvSpPr/>
                  <p:nvPr/>
                </p:nvSpPr>
                <p:spPr bwMode="ltGray">
                  <a:xfrm>
                    <a:off x="4294" y="625"/>
                    <a:ext cx="7" cy="12"/>
                  </a:xfrm>
                  <a:custGeom>
                    <a:rect l="l" t="t" r="r" b="b"/>
                    <a:pathLst>
                      <a:path w="19" h="37">
                        <a:moveTo>
                          <a:pt x="7" y="25"/>
                        </a:moveTo>
                        <a:cubicBezTo>
                          <a:pt x="0" y="4"/>
                          <a:pt x="12" y="0"/>
                          <a:pt x="19" y="21"/>
                        </a:cubicBezTo>
                        <a:cubicBezTo>
                          <a:pt x="14" y="37"/>
                          <a:pt x="18" y="36"/>
                          <a:pt x="7" y="25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21" name="Freeform 102"/>
                  <p:cNvSpPr/>
                  <p:nvPr/>
                </p:nvSpPr>
                <p:spPr bwMode="ltGray">
                  <a:xfrm>
                    <a:off x="4285" y="508"/>
                    <a:ext cx="9" cy="7"/>
                  </a:xfrm>
                  <a:custGeom>
                    <a:rect l="l" t="t" r="r" b="b"/>
                    <a:pathLst>
                      <a:path w="22" h="20">
                        <a:moveTo>
                          <a:pt x="12" y="12"/>
                        </a:moveTo>
                        <a:cubicBezTo>
                          <a:pt x="13" y="8"/>
                          <a:pt x="12" y="0"/>
                          <a:pt x="16" y="0"/>
                        </a:cubicBezTo>
                        <a:cubicBezTo>
                          <a:pt x="20" y="0"/>
                          <a:pt x="22" y="8"/>
                          <a:pt x="20" y="12"/>
                        </a:cubicBezTo>
                        <a:cubicBezTo>
                          <a:pt x="18" y="16"/>
                          <a:pt x="12" y="17"/>
                          <a:pt x="8" y="20"/>
                        </a:cubicBezTo>
                        <a:cubicBezTo>
                          <a:pt x="3" y="5"/>
                          <a:pt x="0" y="6"/>
                          <a:pt x="12" y="1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22" name="Freeform 103"/>
                  <p:cNvSpPr/>
                  <p:nvPr/>
                </p:nvSpPr>
                <p:spPr bwMode="ltGray">
                  <a:xfrm>
                    <a:off x="3878" y="364"/>
                    <a:ext cx="26" cy="10"/>
                  </a:xfrm>
                  <a:custGeom>
                    <a:rect l="l" t="t" r="r" b="b"/>
                    <a:pathLst>
                      <a:path w="57" h="30">
                        <a:moveTo>
                          <a:pt x="24" y="18"/>
                        </a:moveTo>
                        <a:cubicBezTo>
                          <a:pt x="0" y="10"/>
                          <a:pt x="9" y="0"/>
                          <a:pt x="32" y="6"/>
                        </a:cubicBezTo>
                        <a:cubicBezTo>
                          <a:pt x="46" y="15"/>
                          <a:pt x="57" y="23"/>
                          <a:pt x="36" y="30"/>
                        </a:cubicBezTo>
                        <a:cubicBezTo>
                          <a:pt x="21" y="25"/>
                          <a:pt x="24" y="30"/>
                          <a:pt x="24" y="1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23" name="Freeform 104"/>
                  <p:cNvSpPr/>
                  <p:nvPr/>
                </p:nvSpPr>
                <p:spPr bwMode="ltGray">
                  <a:xfrm>
                    <a:off x="4189" y="269"/>
                    <a:ext cx="304" cy="240"/>
                  </a:xfrm>
                  <a:custGeom>
                    <a:rect l="l" t="t" r="r" b="b"/>
                    <a:pathLst>
                      <a:path w="693" h="696">
                        <a:moveTo>
                          <a:pt x="541" y="460"/>
                        </a:moveTo>
                        <a:lnTo>
                          <a:pt x="473" y="464"/>
                        </a:lnTo>
                        <a:lnTo>
                          <a:pt x="441" y="452"/>
                        </a:lnTo>
                        <a:lnTo>
                          <a:pt x="393" y="452"/>
                        </a:lnTo>
                        <a:cubicBezTo>
                          <a:pt x="365" y="448"/>
                          <a:pt x="360" y="444"/>
                          <a:pt x="337" y="436"/>
                        </a:cubicBezTo>
                        <a:cubicBezTo>
                          <a:pt x="336" y="432"/>
                          <a:pt x="330" y="413"/>
                          <a:pt x="325" y="412"/>
                        </a:cubicBezTo>
                        <a:cubicBezTo>
                          <a:pt x="317" y="411"/>
                          <a:pt x="301" y="420"/>
                          <a:pt x="301" y="420"/>
                        </a:cubicBezTo>
                        <a:cubicBezTo>
                          <a:pt x="289" y="412"/>
                          <a:pt x="277" y="408"/>
                          <a:pt x="265" y="400"/>
                        </a:cubicBezTo>
                        <a:cubicBezTo>
                          <a:pt x="252" y="380"/>
                          <a:pt x="256" y="356"/>
                          <a:pt x="233" y="348"/>
                        </a:cubicBezTo>
                        <a:cubicBezTo>
                          <a:pt x="217" y="372"/>
                          <a:pt x="221" y="392"/>
                          <a:pt x="237" y="416"/>
                        </a:cubicBezTo>
                        <a:cubicBezTo>
                          <a:pt x="234" y="428"/>
                          <a:pt x="228" y="445"/>
                          <a:pt x="237" y="444"/>
                        </a:cubicBezTo>
                        <a:cubicBezTo>
                          <a:pt x="247" y="443"/>
                          <a:pt x="261" y="428"/>
                          <a:pt x="261" y="428"/>
                        </a:cubicBezTo>
                        <a:cubicBezTo>
                          <a:pt x="258" y="450"/>
                          <a:pt x="243" y="475"/>
                          <a:pt x="269" y="484"/>
                        </a:cubicBezTo>
                        <a:cubicBezTo>
                          <a:pt x="277" y="479"/>
                          <a:pt x="288" y="476"/>
                          <a:pt x="293" y="468"/>
                        </a:cubicBezTo>
                        <a:cubicBezTo>
                          <a:pt x="302" y="454"/>
                          <a:pt x="303" y="446"/>
                          <a:pt x="317" y="436"/>
                        </a:cubicBezTo>
                        <a:cubicBezTo>
                          <a:pt x="315" y="448"/>
                          <a:pt x="306" y="467"/>
                          <a:pt x="321" y="476"/>
                        </a:cubicBezTo>
                        <a:cubicBezTo>
                          <a:pt x="328" y="480"/>
                          <a:pt x="345" y="484"/>
                          <a:pt x="345" y="484"/>
                        </a:cubicBezTo>
                        <a:cubicBezTo>
                          <a:pt x="382" y="472"/>
                          <a:pt x="347" y="527"/>
                          <a:pt x="333" y="536"/>
                        </a:cubicBezTo>
                        <a:cubicBezTo>
                          <a:pt x="330" y="540"/>
                          <a:pt x="329" y="545"/>
                          <a:pt x="325" y="548"/>
                        </a:cubicBezTo>
                        <a:cubicBezTo>
                          <a:pt x="322" y="551"/>
                          <a:pt x="316" y="549"/>
                          <a:pt x="313" y="552"/>
                        </a:cubicBezTo>
                        <a:cubicBezTo>
                          <a:pt x="300" y="565"/>
                          <a:pt x="320" y="575"/>
                          <a:pt x="293" y="584"/>
                        </a:cubicBezTo>
                        <a:cubicBezTo>
                          <a:pt x="286" y="595"/>
                          <a:pt x="272" y="610"/>
                          <a:pt x="261" y="616"/>
                        </a:cubicBezTo>
                        <a:cubicBezTo>
                          <a:pt x="254" y="620"/>
                          <a:pt x="245" y="621"/>
                          <a:pt x="237" y="624"/>
                        </a:cubicBezTo>
                        <a:cubicBezTo>
                          <a:pt x="233" y="625"/>
                          <a:pt x="225" y="628"/>
                          <a:pt x="225" y="628"/>
                        </a:cubicBezTo>
                        <a:cubicBezTo>
                          <a:pt x="215" y="659"/>
                          <a:pt x="212" y="652"/>
                          <a:pt x="173" y="656"/>
                        </a:cubicBezTo>
                        <a:cubicBezTo>
                          <a:pt x="140" y="667"/>
                          <a:pt x="132" y="687"/>
                          <a:pt x="97" y="696"/>
                        </a:cubicBezTo>
                        <a:cubicBezTo>
                          <a:pt x="77" y="691"/>
                          <a:pt x="75" y="687"/>
                          <a:pt x="81" y="668"/>
                        </a:cubicBezTo>
                        <a:cubicBezTo>
                          <a:pt x="77" y="646"/>
                          <a:pt x="72" y="639"/>
                          <a:pt x="77" y="616"/>
                        </a:cubicBezTo>
                        <a:cubicBezTo>
                          <a:pt x="73" y="598"/>
                          <a:pt x="71" y="587"/>
                          <a:pt x="61" y="572"/>
                        </a:cubicBezTo>
                        <a:cubicBezTo>
                          <a:pt x="58" y="551"/>
                          <a:pt x="51" y="543"/>
                          <a:pt x="45" y="524"/>
                        </a:cubicBezTo>
                        <a:cubicBezTo>
                          <a:pt x="52" y="502"/>
                          <a:pt x="58" y="496"/>
                          <a:pt x="49" y="472"/>
                        </a:cubicBezTo>
                        <a:cubicBezTo>
                          <a:pt x="46" y="463"/>
                          <a:pt x="33" y="448"/>
                          <a:pt x="33" y="448"/>
                        </a:cubicBezTo>
                        <a:cubicBezTo>
                          <a:pt x="42" y="422"/>
                          <a:pt x="42" y="408"/>
                          <a:pt x="33" y="380"/>
                        </a:cubicBezTo>
                        <a:cubicBezTo>
                          <a:pt x="49" y="369"/>
                          <a:pt x="48" y="362"/>
                          <a:pt x="53" y="344"/>
                        </a:cubicBezTo>
                        <a:cubicBezTo>
                          <a:pt x="47" y="327"/>
                          <a:pt x="49" y="308"/>
                          <a:pt x="33" y="332"/>
                        </a:cubicBezTo>
                        <a:cubicBezTo>
                          <a:pt x="40" y="353"/>
                          <a:pt x="29" y="374"/>
                          <a:pt x="17" y="392"/>
                        </a:cubicBezTo>
                        <a:cubicBezTo>
                          <a:pt x="6" y="360"/>
                          <a:pt x="10" y="340"/>
                          <a:pt x="13" y="304"/>
                        </a:cubicBezTo>
                        <a:cubicBezTo>
                          <a:pt x="44" y="314"/>
                          <a:pt x="54" y="289"/>
                          <a:pt x="81" y="280"/>
                        </a:cubicBezTo>
                        <a:cubicBezTo>
                          <a:pt x="94" y="261"/>
                          <a:pt x="85" y="242"/>
                          <a:pt x="105" y="228"/>
                        </a:cubicBezTo>
                        <a:cubicBezTo>
                          <a:pt x="108" y="220"/>
                          <a:pt x="110" y="212"/>
                          <a:pt x="113" y="204"/>
                        </a:cubicBezTo>
                        <a:cubicBezTo>
                          <a:pt x="116" y="196"/>
                          <a:pt x="89" y="196"/>
                          <a:pt x="89" y="196"/>
                        </a:cubicBezTo>
                        <a:cubicBezTo>
                          <a:pt x="81" y="221"/>
                          <a:pt x="58" y="211"/>
                          <a:pt x="37" y="204"/>
                        </a:cubicBezTo>
                        <a:cubicBezTo>
                          <a:pt x="33" y="207"/>
                          <a:pt x="30" y="213"/>
                          <a:pt x="25" y="212"/>
                        </a:cubicBezTo>
                        <a:cubicBezTo>
                          <a:pt x="16" y="210"/>
                          <a:pt x="1" y="196"/>
                          <a:pt x="1" y="196"/>
                        </a:cubicBezTo>
                        <a:cubicBezTo>
                          <a:pt x="4" y="186"/>
                          <a:pt x="4" y="174"/>
                          <a:pt x="9" y="164"/>
                        </a:cubicBezTo>
                        <a:cubicBezTo>
                          <a:pt x="13" y="155"/>
                          <a:pt x="25" y="140"/>
                          <a:pt x="25" y="140"/>
                        </a:cubicBezTo>
                        <a:cubicBezTo>
                          <a:pt x="0" y="132"/>
                          <a:pt x="25" y="128"/>
                          <a:pt x="37" y="124"/>
                        </a:cubicBezTo>
                        <a:cubicBezTo>
                          <a:pt x="58" y="131"/>
                          <a:pt x="75" y="116"/>
                          <a:pt x="97" y="112"/>
                        </a:cubicBezTo>
                        <a:cubicBezTo>
                          <a:pt x="135" y="87"/>
                          <a:pt x="159" y="122"/>
                          <a:pt x="197" y="132"/>
                        </a:cubicBezTo>
                        <a:cubicBezTo>
                          <a:pt x="205" y="129"/>
                          <a:pt x="213" y="127"/>
                          <a:pt x="221" y="124"/>
                        </a:cubicBezTo>
                        <a:cubicBezTo>
                          <a:pt x="225" y="123"/>
                          <a:pt x="226" y="147"/>
                          <a:pt x="233" y="120"/>
                        </a:cubicBezTo>
                        <a:lnTo>
                          <a:pt x="229" y="64"/>
                        </a:lnTo>
                        <a:lnTo>
                          <a:pt x="209" y="40"/>
                        </a:lnTo>
                        <a:cubicBezTo>
                          <a:pt x="243" y="21"/>
                          <a:pt x="240" y="21"/>
                          <a:pt x="261" y="0"/>
                        </a:cubicBezTo>
                        <a:cubicBezTo>
                          <a:pt x="297" y="16"/>
                          <a:pt x="333" y="32"/>
                          <a:pt x="369" y="48"/>
                        </a:cubicBezTo>
                        <a:cubicBezTo>
                          <a:pt x="373" y="50"/>
                          <a:pt x="361" y="44"/>
                          <a:pt x="357" y="44"/>
                        </a:cubicBezTo>
                        <a:cubicBezTo>
                          <a:pt x="349" y="45"/>
                          <a:pt x="333" y="52"/>
                          <a:pt x="333" y="52"/>
                        </a:cubicBezTo>
                        <a:cubicBezTo>
                          <a:pt x="322" y="68"/>
                          <a:pt x="318" y="71"/>
                          <a:pt x="329" y="88"/>
                        </a:cubicBezTo>
                        <a:cubicBezTo>
                          <a:pt x="308" y="119"/>
                          <a:pt x="323" y="118"/>
                          <a:pt x="333" y="148"/>
                        </a:cubicBezTo>
                        <a:cubicBezTo>
                          <a:pt x="320" y="157"/>
                          <a:pt x="314" y="167"/>
                          <a:pt x="301" y="176"/>
                        </a:cubicBezTo>
                        <a:cubicBezTo>
                          <a:pt x="306" y="213"/>
                          <a:pt x="303" y="213"/>
                          <a:pt x="337" y="220"/>
                        </a:cubicBezTo>
                        <a:cubicBezTo>
                          <a:pt x="358" y="216"/>
                          <a:pt x="368" y="214"/>
                          <a:pt x="361" y="192"/>
                        </a:cubicBezTo>
                        <a:cubicBezTo>
                          <a:pt x="362" y="177"/>
                          <a:pt x="362" y="162"/>
                          <a:pt x="365" y="148"/>
                        </a:cubicBezTo>
                        <a:cubicBezTo>
                          <a:pt x="366" y="143"/>
                          <a:pt x="369" y="133"/>
                          <a:pt x="373" y="136"/>
                        </a:cubicBezTo>
                        <a:cubicBezTo>
                          <a:pt x="379" y="140"/>
                          <a:pt x="376" y="149"/>
                          <a:pt x="377" y="156"/>
                        </a:cubicBezTo>
                        <a:cubicBezTo>
                          <a:pt x="404" y="147"/>
                          <a:pt x="409" y="116"/>
                          <a:pt x="417" y="92"/>
                        </a:cubicBezTo>
                        <a:cubicBezTo>
                          <a:pt x="422" y="76"/>
                          <a:pt x="453" y="74"/>
                          <a:pt x="465" y="72"/>
                        </a:cubicBezTo>
                        <a:cubicBezTo>
                          <a:pt x="472" y="92"/>
                          <a:pt x="477" y="93"/>
                          <a:pt x="497" y="88"/>
                        </a:cubicBezTo>
                        <a:cubicBezTo>
                          <a:pt x="512" y="78"/>
                          <a:pt x="515" y="74"/>
                          <a:pt x="509" y="56"/>
                        </a:cubicBezTo>
                        <a:cubicBezTo>
                          <a:pt x="523" y="46"/>
                          <a:pt x="517" y="46"/>
                          <a:pt x="529" y="52"/>
                        </a:cubicBezTo>
                        <a:lnTo>
                          <a:pt x="693" y="72"/>
                        </a:lnTo>
                        <a:lnTo>
                          <a:pt x="541" y="460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24" name="Freeform 105"/>
                  <p:cNvSpPr/>
                  <p:nvPr/>
                </p:nvSpPr>
                <p:spPr bwMode="ltGray">
                  <a:xfrm>
                    <a:off x="3982" y="250"/>
                    <a:ext cx="609" cy="98"/>
                  </a:xfrm>
                  <a:custGeom>
                    <a:rect l="l" t="t" r="r" b="b"/>
                    <a:pathLst>
                      <a:path w="931" h="149">
                        <a:moveTo>
                          <a:pt x="794" y="84"/>
                        </a:moveTo>
                        <a:cubicBezTo>
                          <a:pt x="813" y="72"/>
                          <a:pt x="931" y="14"/>
                          <a:pt x="825" y="0"/>
                        </a:cubicBezTo>
                        <a:lnTo>
                          <a:pt x="159" y="0"/>
                        </a:lnTo>
                        <a:cubicBezTo>
                          <a:pt x="149" y="12"/>
                          <a:pt x="162" y="18"/>
                          <a:pt x="143" y="29"/>
                        </a:cubicBezTo>
                        <a:cubicBezTo>
                          <a:pt x="130" y="44"/>
                          <a:pt x="133" y="39"/>
                          <a:pt x="116" y="48"/>
                        </a:cubicBezTo>
                        <a:cubicBezTo>
                          <a:pt x="108" y="46"/>
                          <a:pt x="100" y="44"/>
                          <a:pt x="91" y="42"/>
                        </a:cubicBezTo>
                        <a:cubicBezTo>
                          <a:pt x="89" y="41"/>
                          <a:pt x="83" y="40"/>
                          <a:pt x="83" y="40"/>
                        </a:cubicBezTo>
                        <a:cubicBezTo>
                          <a:pt x="76" y="40"/>
                          <a:pt x="68" y="39"/>
                          <a:pt x="62" y="42"/>
                        </a:cubicBezTo>
                        <a:cubicBezTo>
                          <a:pt x="54" y="45"/>
                          <a:pt x="46" y="61"/>
                          <a:pt x="38" y="67"/>
                        </a:cubicBezTo>
                        <a:cubicBezTo>
                          <a:pt x="32" y="71"/>
                          <a:pt x="27" y="74"/>
                          <a:pt x="22" y="77"/>
                        </a:cubicBezTo>
                        <a:cubicBezTo>
                          <a:pt x="16" y="81"/>
                          <a:pt x="5" y="86"/>
                          <a:pt x="5" y="86"/>
                        </a:cubicBezTo>
                        <a:cubicBezTo>
                          <a:pt x="9" y="95"/>
                          <a:pt x="7" y="97"/>
                          <a:pt x="0" y="105"/>
                        </a:cubicBezTo>
                        <a:cubicBezTo>
                          <a:pt x="17" y="107"/>
                          <a:pt x="22" y="107"/>
                          <a:pt x="16" y="120"/>
                        </a:cubicBezTo>
                        <a:cubicBezTo>
                          <a:pt x="27" y="122"/>
                          <a:pt x="48" y="116"/>
                          <a:pt x="59" y="115"/>
                        </a:cubicBezTo>
                        <a:cubicBezTo>
                          <a:pt x="71" y="112"/>
                          <a:pt x="73" y="117"/>
                          <a:pt x="83" y="111"/>
                        </a:cubicBezTo>
                        <a:cubicBezTo>
                          <a:pt x="89" y="96"/>
                          <a:pt x="83" y="100"/>
                          <a:pt x="97" y="96"/>
                        </a:cubicBezTo>
                        <a:cubicBezTo>
                          <a:pt x="100" y="94"/>
                          <a:pt x="103" y="93"/>
                          <a:pt x="105" y="90"/>
                        </a:cubicBezTo>
                        <a:cubicBezTo>
                          <a:pt x="106" y="88"/>
                          <a:pt x="106" y="85"/>
                          <a:pt x="108" y="84"/>
                        </a:cubicBezTo>
                        <a:cubicBezTo>
                          <a:pt x="112" y="80"/>
                          <a:pt x="140" y="69"/>
                          <a:pt x="148" y="67"/>
                        </a:cubicBezTo>
                        <a:cubicBezTo>
                          <a:pt x="160" y="52"/>
                          <a:pt x="153" y="56"/>
                          <a:pt x="167" y="52"/>
                        </a:cubicBezTo>
                        <a:cubicBezTo>
                          <a:pt x="178" y="55"/>
                          <a:pt x="179" y="62"/>
                          <a:pt x="191" y="58"/>
                        </a:cubicBezTo>
                        <a:cubicBezTo>
                          <a:pt x="199" y="52"/>
                          <a:pt x="206" y="51"/>
                          <a:pt x="215" y="46"/>
                        </a:cubicBezTo>
                        <a:cubicBezTo>
                          <a:pt x="226" y="58"/>
                          <a:pt x="217" y="46"/>
                          <a:pt x="223" y="69"/>
                        </a:cubicBezTo>
                        <a:cubicBezTo>
                          <a:pt x="226" y="79"/>
                          <a:pt x="233" y="85"/>
                          <a:pt x="237" y="94"/>
                        </a:cubicBezTo>
                        <a:cubicBezTo>
                          <a:pt x="227" y="100"/>
                          <a:pt x="229" y="104"/>
                          <a:pt x="218" y="107"/>
                        </a:cubicBezTo>
                        <a:cubicBezTo>
                          <a:pt x="207" y="120"/>
                          <a:pt x="203" y="113"/>
                          <a:pt x="188" y="109"/>
                        </a:cubicBezTo>
                        <a:cubicBezTo>
                          <a:pt x="191" y="117"/>
                          <a:pt x="200" y="127"/>
                          <a:pt x="210" y="132"/>
                        </a:cubicBezTo>
                        <a:cubicBezTo>
                          <a:pt x="218" y="114"/>
                          <a:pt x="211" y="122"/>
                          <a:pt x="231" y="113"/>
                        </a:cubicBezTo>
                        <a:cubicBezTo>
                          <a:pt x="237" y="111"/>
                          <a:pt x="248" y="105"/>
                          <a:pt x="248" y="105"/>
                        </a:cubicBezTo>
                        <a:cubicBezTo>
                          <a:pt x="248" y="100"/>
                          <a:pt x="246" y="94"/>
                          <a:pt x="250" y="90"/>
                        </a:cubicBezTo>
                        <a:cubicBezTo>
                          <a:pt x="253" y="88"/>
                          <a:pt x="254" y="96"/>
                          <a:pt x="258" y="96"/>
                        </a:cubicBezTo>
                        <a:cubicBezTo>
                          <a:pt x="262" y="97"/>
                          <a:pt x="264" y="94"/>
                          <a:pt x="266" y="92"/>
                        </a:cubicBezTo>
                        <a:cubicBezTo>
                          <a:pt x="262" y="82"/>
                          <a:pt x="252" y="77"/>
                          <a:pt x="248" y="67"/>
                        </a:cubicBezTo>
                        <a:cubicBezTo>
                          <a:pt x="250" y="63"/>
                          <a:pt x="255" y="58"/>
                          <a:pt x="253" y="54"/>
                        </a:cubicBezTo>
                        <a:cubicBezTo>
                          <a:pt x="251" y="50"/>
                          <a:pt x="248" y="42"/>
                          <a:pt x="248" y="42"/>
                        </a:cubicBezTo>
                        <a:cubicBezTo>
                          <a:pt x="256" y="32"/>
                          <a:pt x="259" y="35"/>
                          <a:pt x="266" y="44"/>
                        </a:cubicBezTo>
                        <a:cubicBezTo>
                          <a:pt x="270" y="56"/>
                          <a:pt x="276" y="61"/>
                          <a:pt x="285" y="71"/>
                        </a:cubicBezTo>
                        <a:cubicBezTo>
                          <a:pt x="281" y="81"/>
                          <a:pt x="289" y="82"/>
                          <a:pt x="277" y="88"/>
                        </a:cubicBezTo>
                        <a:cubicBezTo>
                          <a:pt x="262" y="106"/>
                          <a:pt x="278" y="83"/>
                          <a:pt x="274" y="101"/>
                        </a:cubicBezTo>
                        <a:cubicBezTo>
                          <a:pt x="274" y="105"/>
                          <a:pt x="268" y="109"/>
                          <a:pt x="266" y="113"/>
                        </a:cubicBezTo>
                        <a:cubicBezTo>
                          <a:pt x="270" y="122"/>
                          <a:pt x="268" y="125"/>
                          <a:pt x="261" y="132"/>
                        </a:cubicBezTo>
                        <a:cubicBezTo>
                          <a:pt x="268" y="149"/>
                          <a:pt x="282" y="134"/>
                          <a:pt x="296" y="130"/>
                        </a:cubicBezTo>
                        <a:cubicBezTo>
                          <a:pt x="299" y="122"/>
                          <a:pt x="295" y="119"/>
                          <a:pt x="299" y="111"/>
                        </a:cubicBezTo>
                        <a:cubicBezTo>
                          <a:pt x="296" y="105"/>
                          <a:pt x="288" y="97"/>
                          <a:pt x="299" y="92"/>
                        </a:cubicBezTo>
                        <a:cubicBezTo>
                          <a:pt x="303" y="90"/>
                          <a:pt x="315" y="88"/>
                          <a:pt x="315" y="88"/>
                        </a:cubicBezTo>
                        <a:cubicBezTo>
                          <a:pt x="326" y="91"/>
                          <a:pt x="325" y="95"/>
                          <a:pt x="331" y="103"/>
                        </a:cubicBezTo>
                        <a:cubicBezTo>
                          <a:pt x="339" y="84"/>
                          <a:pt x="331" y="90"/>
                          <a:pt x="361" y="92"/>
                        </a:cubicBezTo>
                        <a:cubicBezTo>
                          <a:pt x="355" y="76"/>
                          <a:pt x="365" y="76"/>
                          <a:pt x="382" y="73"/>
                        </a:cubicBezTo>
                        <a:cubicBezTo>
                          <a:pt x="383" y="71"/>
                          <a:pt x="387" y="57"/>
                          <a:pt x="393" y="54"/>
                        </a:cubicBezTo>
                        <a:cubicBezTo>
                          <a:pt x="398" y="52"/>
                          <a:pt x="409" y="50"/>
                          <a:pt x="409" y="50"/>
                        </a:cubicBezTo>
                        <a:cubicBezTo>
                          <a:pt x="430" y="54"/>
                          <a:pt x="413" y="58"/>
                          <a:pt x="431" y="63"/>
                        </a:cubicBezTo>
                        <a:cubicBezTo>
                          <a:pt x="433" y="61"/>
                          <a:pt x="435" y="57"/>
                          <a:pt x="439" y="56"/>
                        </a:cubicBezTo>
                        <a:cubicBezTo>
                          <a:pt x="445" y="55"/>
                          <a:pt x="452" y="61"/>
                          <a:pt x="457" y="58"/>
                        </a:cubicBezTo>
                        <a:cubicBezTo>
                          <a:pt x="461" y="57"/>
                          <a:pt x="457" y="52"/>
                          <a:pt x="455" y="50"/>
                        </a:cubicBezTo>
                        <a:cubicBezTo>
                          <a:pt x="451" y="47"/>
                          <a:pt x="444" y="47"/>
                          <a:pt x="439" y="46"/>
                        </a:cubicBezTo>
                        <a:cubicBezTo>
                          <a:pt x="436" y="45"/>
                          <a:pt x="431" y="44"/>
                          <a:pt x="431" y="44"/>
                        </a:cubicBezTo>
                        <a:cubicBezTo>
                          <a:pt x="440" y="38"/>
                          <a:pt x="443" y="36"/>
                          <a:pt x="455" y="40"/>
                        </a:cubicBezTo>
                        <a:cubicBezTo>
                          <a:pt x="461" y="38"/>
                          <a:pt x="467" y="35"/>
                          <a:pt x="474" y="35"/>
                        </a:cubicBezTo>
                        <a:cubicBezTo>
                          <a:pt x="483" y="36"/>
                          <a:pt x="511" y="43"/>
                          <a:pt x="519" y="46"/>
                        </a:cubicBezTo>
                        <a:cubicBezTo>
                          <a:pt x="527" y="49"/>
                          <a:pt x="544" y="54"/>
                          <a:pt x="544" y="54"/>
                        </a:cubicBezTo>
                        <a:cubicBezTo>
                          <a:pt x="548" y="54"/>
                          <a:pt x="560" y="52"/>
                          <a:pt x="565" y="50"/>
                        </a:cubicBezTo>
                        <a:cubicBezTo>
                          <a:pt x="570" y="47"/>
                          <a:pt x="581" y="42"/>
                          <a:pt x="581" y="42"/>
                        </a:cubicBezTo>
                        <a:cubicBezTo>
                          <a:pt x="585" y="42"/>
                          <a:pt x="598" y="44"/>
                          <a:pt x="600" y="48"/>
                        </a:cubicBezTo>
                        <a:cubicBezTo>
                          <a:pt x="603" y="55"/>
                          <a:pt x="589" y="61"/>
                          <a:pt x="584" y="63"/>
                        </a:cubicBezTo>
                        <a:cubicBezTo>
                          <a:pt x="576" y="69"/>
                          <a:pt x="568" y="69"/>
                          <a:pt x="565" y="77"/>
                        </a:cubicBezTo>
                        <a:cubicBezTo>
                          <a:pt x="568" y="86"/>
                          <a:pt x="564" y="92"/>
                          <a:pt x="568" y="101"/>
                        </a:cubicBezTo>
                        <a:cubicBezTo>
                          <a:pt x="574" y="93"/>
                          <a:pt x="577" y="91"/>
                          <a:pt x="589" y="94"/>
                        </a:cubicBezTo>
                        <a:cubicBezTo>
                          <a:pt x="595" y="108"/>
                          <a:pt x="602" y="93"/>
                          <a:pt x="611" y="88"/>
                        </a:cubicBezTo>
                        <a:cubicBezTo>
                          <a:pt x="613" y="86"/>
                          <a:pt x="613" y="83"/>
                          <a:pt x="616" y="82"/>
                        </a:cubicBezTo>
                        <a:cubicBezTo>
                          <a:pt x="618" y="80"/>
                          <a:pt x="622" y="81"/>
                          <a:pt x="624" y="80"/>
                        </a:cubicBezTo>
                        <a:cubicBezTo>
                          <a:pt x="626" y="78"/>
                          <a:pt x="626" y="75"/>
                          <a:pt x="627" y="73"/>
                        </a:cubicBezTo>
                        <a:cubicBezTo>
                          <a:pt x="632" y="65"/>
                          <a:pt x="638" y="63"/>
                          <a:pt x="648" y="61"/>
                        </a:cubicBezTo>
                        <a:cubicBezTo>
                          <a:pt x="664" y="62"/>
                          <a:pt x="684" y="69"/>
                          <a:pt x="700" y="69"/>
                        </a:cubicBezTo>
                        <a:lnTo>
                          <a:pt x="794" y="84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25" name="Freeform 106"/>
                  <p:cNvSpPr/>
                  <p:nvPr/>
                </p:nvSpPr>
                <p:spPr bwMode="ltGray">
                  <a:xfrm>
                    <a:off x="4106" y="286"/>
                    <a:ext cx="13" cy="10"/>
                  </a:xfrm>
                  <a:custGeom>
                    <a:rect l="l" t="t" r="r" b="b"/>
                    <a:pathLst>
                      <a:path w="31" h="30">
                        <a:moveTo>
                          <a:pt x="3" y="28"/>
                        </a:moveTo>
                        <a:cubicBezTo>
                          <a:pt x="8" y="8"/>
                          <a:pt x="12" y="6"/>
                          <a:pt x="31" y="0"/>
                        </a:cubicBezTo>
                        <a:cubicBezTo>
                          <a:pt x="29" y="5"/>
                          <a:pt x="25" y="22"/>
                          <a:pt x="19" y="24"/>
                        </a:cubicBezTo>
                        <a:cubicBezTo>
                          <a:pt x="0" y="30"/>
                          <a:pt x="3" y="9"/>
                          <a:pt x="3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26" name="Freeform 107"/>
                  <p:cNvSpPr/>
                  <p:nvPr/>
                </p:nvSpPr>
                <p:spPr bwMode="ltGray">
                  <a:xfrm>
                    <a:off x="4090" y="301"/>
                    <a:ext cx="20" cy="11"/>
                  </a:xfrm>
                  <a:custGeom>
                    <a:rect l="l" t="t" r="r" b="b"/>
                    <a:pathLst>
                      <a:path w="44" h="32">
                        <a:moveTo>
                          <a:pt x="6" y="32"/>
                        </a:moveTo>
                        <a:cubicBezTo>
                          <a:pt x="0" y="14"/>
                          <a:pt x="7" y="10"/>
                          <a:pt x="22" y="0"/>
                        </a:cubicBezTo>
                        <a:cubicBezTo>
                          <a:pt x="27" y="1"/>
                          <a:pt x="35" y="0"/>
                          <a:pt x="38" y="4"/>
                        </a:cubicBezTo>
                        <a:cubicBezTo>
                          <a:pt x="44" y="13"/>
                          <a:pt x="16" y="32"/>
                          <a:pt x="6" y="3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27" name="Freeform 108"/>
                  <p:cNvSpPr/>
                  <p:nvPr/>
                </p:nvSpPr>
                <p:spPr bwMode="ltGray">
                  <a:xfrm>
                    <a:off x="4154" y="343"/>
                    <a:ext cx="33" cy="6"/>
                  </a:xfrm>
                  <a:custGeom>
                    <a:rect l="l" t="t" r="r" b="b"/>
                    <a:pathLst>
                      <a:path w="76" h="18">
                        <a:moveTo>
                          <a:pt x="37" y="18"/>
                        </a:moveTo>
                        <a:cubicBezTo>
                          <a:pt x="25" y="14"/>
                          <a:pt x="0" y="10"/>
                          <a:pt x="25" y="2"/>
                        </a:cubicBezTo>
                        <a:cubicBezTo>
                          <a:pt x="76" y="9"/>
                          <a:pt x="46" y="0"/>
                          <a:pt x="37" y="1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28" name="Freeform 109"/>
                  <p:cNvSpPr/>
                  <p:nvPr/>
                </p:nvSpPr>
                <p:spPr bwMode="ltGray">
                  <a:xfrm>
                    <a:off x="4211" y="342"/>
                    <a:ext cx="19" cy="15"/>
                  </a:xfrm>
                  <a:custGeom>
                    <a:rect l="l" t="t" r="r" b="b"/>
                    <a:pathLst>
                      <a:path w="42" h="44">
                        <a:moveTo>
                          <a:pt x="0" y="21"/>
                        </a:moveTo>
                        <a:cubicBezTo>
                          <a:pt x="4" y="17"/>
                          <a:pt x="7" y="11"/>
                          <a:pt x="12" y="9"/>
                        </a:cubicBezTo>
                        <a:cubicBezTo>
                          <a:pt x="42" y="0"/>
                          <a:pt x="23" y="44"/>
                          <a:pt x="0" y="2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29" name="Freeform 110"/>
                  <p:cNvSpPr/>
                  <p:nvPr/>
                </p:nvSpPr>
                <p:spPr bwMode="ltGray">
                  <a:xfrm>
                    <a:off x="4059" y="300"/>
                    <a:ext cx="14" cy="10"/>
                  </a:xfrm>
                  <a:custGeom>
                    <a:rect l="l" t="t" r="r" b="b"/>
                    <a:pathLst>
                      <a:path w="31" h="30">
                        <a:moveTo>
                          <a:pt x="7" y="22"/>
                        </a:moveTo>
                        <a:cubicBezTo>
                          <a:pt x="0" y="0"/>
                          <a:pt x="15" y="6"/>
                          <a:pt x="31" y="10"/>
                        </a:cubicBezTo>
                        <a:cubicBezTo>
                          <a:pt x="14" y="16"/>
                          <a:pt x="15" y="30"/>
                          <a:pt x="7" y="2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</p:grpSp>
          </p:grpSp>
          <p:grpSp>
            <p:nvGrpSpPr>
              <p:cNvPr id="1130" name=""/>
              <p:cNvGrpSpPr/>
              <p:nvPr/>
            </p:nvGrpSpPr>
            <p:grpSpPr>
              <a:xfrm>
                <a:off x="822" y="114"/>
                <a:ext cx="4843" cy="431"/>
                <a:chOff x="822" y="258"/>
                <a:chExt cx="4843" cy="431"/>
              </a:xfrm>
            </p:grpSpPr>
            <p:cxnSp>
              <p:nvCxnSpPr>
                <p:cNvPr id="1131" name="Line 112"/>
                <p:cNvCxnSpPr/>
                <p:nvPr/>
              </p:nvCxnSpPr>
              <p:spPr bwMode="white">
                <a:xfrm>
                  <a:off x="822" y="486"/>
                  <a:ext cx="4843" cy="0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32" name="Line 113"/>
                <p:cNvCxnSpPr/>
                <p:nvPr/>
              </p:nvCxnSpPr>
              <p:spPr bwMode="white">
                <a:xfrm flipH="1">
                  <a:off x="1057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33" name="Line 114"/>
                <p:cNvCxnSpPr/>
                <p:nvPr/>
              </p:nvCxnSpPr>
              <p:spPr bwMode="white">
                <a:xfrm flipH="1">
                  <a:off x="1292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34" name="Line 115"/>
                <p:cNvCxnSpPr/>
                <p:nvPr/>
              </p:nvCxnSpPr>
              <p:spPr bwMode="white">
                <a:xfrm flipH="1">
                  <a:off x="1526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35" name="Line 116"/>
                <p:cNvCxnSpPr/>
                <p:nvPr/>
              </p:nvCxnSpPr>
              <p:spPr bwMode="white">
                <a:xfrm flipH="1">
                  <a:off x="1761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36" name="Line 117"/>
                <p:cNvCxnSpPr/>
                <p:nvPr/>
              </p:nvCxnSpPr>
              <p:spPr bwMode="white">
                <a:xfrm flipH="1">
                  <a:off x="1996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37" name="Line 118"/>
                <p:cNvCxnSpPr/>
                <p:nvPr/>
              </p:nvCxnSpPr>
              <p:spPr bwMode="white">
                <a:xfrm flipH="1">
                  <a:off x="2231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38" name="Line 119"/>
                <p:cNvCxnSpPr/>
                <p:nvPr/>
              </p:nvCxnSpPr>
              <p:spPr bwMode="white">
                <a:xfrm flipH="1">
                  <a:off x="2466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39" name="Line 120"/>
                <p:cNvCxnSpPr/>
                <p:nvPr/>
              </p:nvCxnSpPr>
              <p:spPr bwMode="white">
                <a:xfrm flipH="1">
                  <a:off x="2701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40" name="Line 121"/>
                <p:cNvCxnSpPr/>
                <p:nvPr/>
              </p:nvCxnSpPr>
              <p:spPr bwMode="white">
                <a:xfrm flipH="1">
                  <a:off x="2935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41" name="Line 122"/>
                <p:cNvCxnSpPr/>
                <p:nvPr/>
              </p:nvCxnSpPr>
              <p:spPr bwMode="white">
                <a:xfrm flipH="1">
                  <a:off x="3170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42" name="Line 123"/>
                <p:cNvCxnSpPr/>
                <p:nvPr/>
              </p:nvCxnSpPr>
              <p:spPr bwMode="white">
                <a:xfrm flipH="1">
                  <a:off x="3405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43" name="Line 124"/>
                <p:cNvCxnSpPr/>
                <p:nvPr/>
              </p:nvCxnSpPr>
              <p:spPr bwMode="white">
                <a:xfrm flipH="1">
                  <a:off x="3640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44" name="Line 125"/>
                <p:cNvCxnSpPr/>
                <p:nvPr/>
              </p:nvCxnSpPr>
              <p:spPr bwMode="white">
                <a:xfrm flipH="1">
                  <a:off x="3875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45" name="Line 126"/>
                <p:cNvCxnSpPr/>
                <p:nvPr/>
              </p:nvCxnSpPr>
              <p:spPr bwMode="white">
                <a:xfrm flipH="1">
                  <a:off x="4110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46" name="Line 127"/>
                <p:cNvCxnSpPr/>
                <p:nvPr/>
              </p:nvCxnSpPr>
              <p:spPr bwMode="white">
                <a:xfrm flipH="1">
                  <a:off x="4345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47" name="Line 128"/>
                <p:cNvCxnSpPr/>
                <p:nvPr/>
              </p:nvCxnSpPr>
              <p:spPr bwMode="white">
                <a:xfrm flipH="1">
                  <a:off x="4579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48" name="Line 129"/>
                <p:cNvCxnSpPr/>
                <p:nvPr/>
              </p:nvCxnSpPr>
              <p:spPr bwMode="white">
                <a:xfrm flipH="1">
                  <a:off x="4814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49" name="Line 130"/>
                <p:cNvCxnSpPr/>
                <p:nvPr/>
              </p:nvCxnSpPr>
              <p:spPr bwMode="white">
                <a:xfrm flipH="1">
                  <a:off x="5049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50" name="Line 131"/>
                <p:cNvCxnSpPr/>
                <p:nvPr/>
              </p:nvCxnSpPr>
              <p:spPr bwMode="white">
                <a:xfrm flipH="1">
                  <a:off x="5284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51" name="Line 132"/>
                <p:cNvCxnSpPr/>
                <p:nvPr/>
              </p:nvCxnSpPr>
              <p:spPr bwMode="white">
                <a:xfrm flipH="1">
                  <a:off x="5519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</p:grpSp>
          <p:grpSp>
            <p:nvGrpSpPr>
              <p:cNvPr id="1152" name=""/>
              <p:cNvGrpSpPr/>
              <p:nvPr/>
            </p:nvGrpSpPr>
            <p:grpSpPr>
              <a:xfrm>
                <a:off x="1244" y="111"/>
                <a:ext cx="3805" cy="437"/>
                <a:chOff x="1070" y="247"/>
                <a:chExt cx="3805" cy="437"/>
              </a:xfrm>
            </p:grpSpPr>
            <p:cxnSp>
              <p:nvCxnSpPr>
                <p:cNvPr id="1153" name="Line 134"/>
                <p:cNvCxnSpPr/>
                <p:nvPr/>
              </p:nvCxnSpPr>
              <p:spPr bwMode="ltGray">
                <a:xfrm flipH="1">
                  <a:off x="2761" y="249"/>
                  <a:ext cx="0" cy="146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54" name="Line 135"/>
                <p:cNvCxnSpPr/>
                <p:nvPr/>
              </p:nvCxnSpPr>
              <p:spPr bwMode="ltGray">
                <a:xfrm>
                  <a:off x="2887" y="478"/>
                  <a:ext cx="72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55" name="Line 136"/>
                <p:cNvCxnSpPr/>
                <p:nvPr/>
              </p:nvCxnSpPr>
              <p:spPr bwMode="ltGray">
                <a:xfrm flipH="1">
                  <a:off x="2996" y="497"/>
                  <a:ext cx="0" cy="29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56" name="Line 137"/>
                <p:cNvCxnSpPr/>
                <p:nvPr/>
              </p:nvCxnSpPr>
              <p:spPr bwMode="ltGray">
                <a:xfrm flipH="1">
                  <a:off x="3231" y="600"/>
                  <a:ext cx="0" cy="81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57" name="Line 138"/>
                <p:cNvCxnSpPr/>
                <p:nvPr/>
              </p:nvCxnSpPr>
              <p:spPr bwMode="ltGray">
                <a:xfrm flipH="1">
                  <a:off x="3936" y="365"/>
                  <a:ext cx="0" cy="185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58" name="Line 139"/>
                <p:cNvCxnSpPr/>
                <p:nvPr/>
              </p:nvCxnSpPr>
              <p:spPr bwMode="ltGray">
                <a:xfrm>
                  <a:off x="3839" y="478"/>
                  <a:ext cx="358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59" name="Line 140"/>
                <p:cNvCxnSpPr/>
                <p:nvPr/>
              </p:nvCxnSpPr>
              <p:spPr bwMode="ltGray">
                <a:xfrm flipH="1">
                  <a:off x="4171" y="379"/>
                  <a:ext cx="0" cy="303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60" name="Line 141"/>
                <p:cNvCxnSpPr/>
                <p:nvPr/>
              </p:nvCxnSpPr>
              <p:spPr bwMode="ltGray">
                <a:xfrm flipH="1" flipV="1">
                  <a:off x="4173" y="251"/>
                  <a:ext cx="0" cy="52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61" name="Line 142"/>
                <p:cNvCxnSpPr/>
                <p:nvPr/>
              </p:nvCxnSpPr>
              <p:spPr bwMode="ltGray">
                <a:xfrm flipH="1" flipV="1">
                  <a:off x="4405" y="249"/>
                  <a:ext cx="0" cy="187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62" name="Line 143"/>
                <p:cNvCxnSpPr/>
                <p:nvPr/>
              </p:nvCxnSpPr>
              <p:spPr bwMode="ltGray">
                <a:xfrm flipH="1">
                  <a:off x="4560" y="478"/>
                  <a:ext cx="80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63" name="Line 144"/>
                <p:cNvCxnSpPr/>
                <p:nvPr/>
              </p:nvCxnSpPr>
              <p:spPr bwMode="ltGray">
                <a:xfrm flipH="1">
                  <a:off x="4424" y="478"/>
                  <a:ext cx="64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64" name="Line 145"/>
                <p:cNvCxnSpPr/>
                <p:nvPr/>
              </p:nvCxnSpPr>
              <p:spPr bwMode="ltGray">
                <a:xfrm flipH="1" flipV="1">
                  <a:off x="4640" y="249"/>
                  <a:ext cx="0" cy="278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65" name="Line 146"/>
                <p:cNvCxnSpPr/>
                <p:nvPr/>
              </p:nvCxnSpPr>
              <p:spPr bwMode="ltGray">
                <a:xfrm flipH="1">
                  <a:off x="4875" y="620"/>
                  <a:ext cx="0" cy="35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66" name="Line 147"/>
                <p:cNvCxnSpPr/>
                <p:nvPr/>
              </p:nvCxnSpPr>
              <p:spPr bwMode="ltGray">
                <a:xfrm flipH="1">
                  <a:off x="2057" y="253"/>
                  <a:ext cx="0" cy="64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67" name="Line 148"/>
                <p:cNvCxnSpPr/>
                <p:nvPr/>
              </p:nvCxnSpPr>
              <p:spPr bwMode="ltGray">
                <a:xfrm flipH="1">
                  <a:off x="1822" y="250"/>
                  <a:ext cx="0" cy="347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68" name="Line 149"/>
                <p:cNvCxnSpPr/>
                <p:nvPr/>
              </p:nvCxnSpPr>
              <p:spPr bwMode="ltGray">
                <a:xfrm flipH="1">
                  <a:off x="1795" y="478"/>
                  <a:ext cx="70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69" name="Line 150"/>
                <p:cNvCxnSpPr/>
                <p:nvPr/>
              </p:nvCxnSpPr>
              <p:spPr bwMode="ltGray">
                <a:xfrm>
                  <a:off x="1657" y="478"/>
                  <a:ext cx="62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70" name="Line 151"/>
                <p:cNvCxnSpPr/>
                <p:nvPr/>
              </p:nvCxnSpPr>
              <p:spPr bwMode="ltGray">
                <a:xfrm flipH="1">
                  <a:off x="1451" y="478"/>
                  <a:ext cx="84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71" name="Line 152"/>
                <p:cNvCxnSpPr/>
                <p:nvPr/>
              </p:nvCxnSpPr>
              <p:spPr bwMode="ltGray">
                <a:xfrm>
                  <a:off x="1070" y="478"/>
                  <a:ext cx="358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72" name="Line 153"/>
                <p:cNvCxnSpPr/>
                <p:nvPr/>
              </p:nvCxnSpPr>
              <p:spPr bwMode="ltGray">
                <a:xfrm flipH="1">
                  <a:off x="1350" y="377"/>
                  <a:ext cx="0" cy="307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73" name="Line 154"/>
                <p:cNvCxnSpPr/>
                <p:nvPr/>
              </p:nvCxnSpPr>
              <p:spPr bwMode="ltGray">
                <a:xfrm flipH="1">
                  <a:off x="1118" y="396"/>
                  <a:ext cx="0" cy="161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74" name="Line 155"/>
                <p:cNvCxnSpPr/>
                <p:nvPr/>
              </p:nvCxnSpPr>
              <p:spPr bwMode="ltGray">
                <a:xfrm flipH="1" flipV="1">
                  <a:off x="1352" y="248"/>
                  <a:ext cx="0" cy="28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75" name="Line 156"/>
                <p:cNvCxnSpPr/>
                <p:nvPr/>
              </p:nvCxnSpPr>
              <p:spPr bwMode="ltGray">
                <a:xfrm flipH="1">
                  <a:off x="1587" y="321"/>
                  <a:ext cx="0" cy="99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76" name="Line 157"/>
                <p:cNvCxnSpPr/>
                <p:nvPr/>
              </p:nvCxnSpPr>
              <p:spPr bwMode="ltGray">
                <a:xfrm flipH="1" flipV="1">
                  <a:off x="1587" y="250"/>
                  <a:ext cx="0" cy="23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177" name="Line 158"/>
                <p:cNvCxnSpPr/>
                <p:nvPr/>
              </p:nvCxnSpPr>
              <p:spPr bwMode="ltGray">
                <a:xfrm>
                  <a:off x="4223" y="477"/>
                  <a:ext cx="82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</p:grpSp>
        </p:grpSp>
        <p:pic>
          <p:nvPicPr>
            <p:cNvPr id="1178" name="Picture 15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70" y="57"/>
              <a:ext cx="579" cy="540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</p:pic>
      </p:grpSp>
      <p:sp>
        <p:nvSpPr>
          <p:cNvPr id="1179" name="Rectangle 2"/>
          <p:cNvSpPr/>
          <p:nvPr>
            <p:ph type="title"/>
          </p:nvPr>
        </p:nvSpPr>
        <p:spPr>
          <a:xfrm>
            <a:off x="253445" y="958183"/>
            <a:ext cx="8005572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180" name="Rectangle 3"/>
          <p:cNvSpPr/>
          <p:nvPr>
            <p:ph type="body" idx="1"/>
          </p:nvPr>
        </p:nvSpPr>
        <p:spPr>
          <a:xfrm>
            <a:off x="706374" y="2212324"/>
            <a:ext cx="8005572" cy="423824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3187" indent="-353187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zh-CN" altLang="en-US" sz="3296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1pPr>
            <a:lvl2pPr marL="765238" indent="-294322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5000"/>
              <a:buFontTx/>
              <a:buBlip>
                <a:blip r:embed="rId4"/>
              </a:buBlip>
              <a:defRPr kumimoji="0" lang="zh-CN" altLang="en-US" sz="2884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2pPr>
            <a:lvl3pPr marL="1177290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2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3pPr>
            <a:lvl4pPr marL="1648206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4pPr>
            <a:lvl5pPr marL="2119122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–"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181" name="日期占位符 3"/>
          <p:cNvSpPr/>
          <p:nvPr>
            <p:ph type="dt" sz="half" idx="2"/>
          </p:nvPr>
        </p:nvSpPr>
        <p:spPr bwMode="auto">
          <a:xfrm>
            <a:off x="706374" y="6514338"/>
            <a:ext cx="1962150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lang="en-US" altLang="zh-CN" sz="1442" u="none">
              <a:solidFill>
                <a:schemeClr val="tx1"/>
              </a:solidFill>
              <a:latin typeface="Times New Roman" charset="0"/>
              <a:ea typeface="宋体" charset="-122"/>
            </a:endParaRPr>
          </a:p>
        </p:txBody>
      </p:sp>
      <p:sp>
        <p:nvSpPr>
          <p:cNvPr id="1182" name="页脚占位符 4"/>
          <p:cNvSpPr/>
          <p:nvPr>
            <p:ph type="ftr" sz="quarter" idx="3"/>
          </p:nvPr>
        </p:nvSpPr>
        <p:spPr bwMode="auto">
          <a:xfrm>
            <a:off x="3217926" y="6514338"/>
            <a:ext cx="2982468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r>
              <a:rPr kumimoji="0" lang="zh-CN" altLang="en-US" sz="2060" b="1" u="none">
                <a:solidFill>
                  <a:schemeClr val="tx1"/>
                </a:solidFill>
                <a:latin typeface="仿宋_GB2312" charset="-122"/>
                <a:ea typeface="宋体" charset="-122"/>
              </a:rPr>
              <a:t>演讲是面镜子</a:t>
            </a:r>
            <a:r>
              <a:rPr kumimoji="0" lang="zh-CN" altLang="en-US" sz="2060" u="none">
                <a:solidFill>
                  <a:schemeClr val="tx1"/>
                </a:solidFill>
                <a:latin typeface="楷体_GB2312" charset="-122"/>
                <a:ea typeface="楷体_GB2312" charset="-122"/>
              </a:rPr>
              <a:t> </a:t>
            </a:r>
          </a:p>
        </p:txBody>
      </p:sp>
      <p:sp>
        <p:nvSpPr>
          <p:cNvPr id="1183" name="灯片编号占位符 5"/>
          <p:cNvSpPr/>
          <p:nvPr>
            <p:ph type="sldNum" sz="quarter" idx="4"/>
          </p:nvPr>
        </p:nvSpPr>
        <p:spPr bwMode="auto">
          <a:xfrm>
            <a:off x="6749796" y="6514338"/>
            <a:ext cx="1962150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4086C7F0-5C46-48AD-80F9-22EDF416A135}" type="slidenum">
              <a:rPr kumimoji="0" lang="en-US" altLang="zh-CN" sz="1442" u="none">
                <a:solidFill>
                  <a:schemeClr val="tx1"/>
                </a:solidFill>
                <a:latin typeface="Times New Roman" charset="0"/>
                <a:ea typeface="宋体" charset="-122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>
    <p:comb/>
  </p:transition>
  <p:timing/>
  <p:txStyles>
    <p:titleStyle>
      <a:lvl1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32" b="0" i="1" u="none">
          <a:solidFill>
            <a:schemeClr val="tx2"/>
          </a:solidFill>
          <a:latin typeface="Times New Roman" charset="0"/>
          <a:ea typeface="宋体" charset="-122"/>
        </a:defRPr>
      </a:lvl1pPr>
      <a:lvl2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32" b="0" i="1" u="none">
          <a:solidFill>
            <a:schemeClr val="tx2"/>
          </a:solidFill>
          <a:latin typeface="Times New Roman" charset="0"/>
          <a:ea typeface="宋体" charset="-122"/>
        </a:defRPr>
      </a:lvl2pPr>
      <a:lvl3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32" b="0" i="1" u="none">
          <a:solidFill>
            <a:schemeClr val="tx2"/>
          </a:solidFill>
          <a:latin typeface="Times New Roman" charset="0"/>
          <a:ea typeface="宋体" charset="-122"/>
        </a:defRPr>
      </a:lvl3pPr>
      <a:lvl4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32" b="0" i="1" u="none">
          <a:solidFill>
            <a:schemeClr val="tx2"/>
          </a:solidFill>
          <a:latin typeface="Times New Roman" charset="0"/>
          <a:ea typeface="宋体" charset="-122"/>
        </a:defRPr>
      </a:lvl4pPr>
      <a:lvl5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32" b="0" i="1" u="none">
          <a:solidFill>
            <a:schemeClr val="tx2"/>
          </a:solidFill>
          <a:latin typeface="Times New Roman" charset="0"/>
          <a:ea typeface="宋体" charset="-122"/>
        </a:defRPr>
      </a:lvl5pPr>
    </p:titleStyle>
    <p:bodyStyle>
      <a:lvl1pPr marL="353187" indent="-353187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Blip>
          <a:blip r:embed="rId3"/>
        </a:buBlip>
        <a:defRPr kumimoji="0" sz="3296" b="0" i="0" u="none">
          <a:solidFill>
            <a:schemeClr val="tx1"/>
          </a:solidFill>
          <a:latin typeface="Tahoma" charset="0"/>
          <a:ea typeface="宋体" charset="-122"/>
        </a:defRPr>
      </a:lvl1pPr>
      <a:lvl2pPr marL="765238" indent="-294322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Pct val="75000"/>
        <a:buFontTx/>
        <a:buBlip>
          <a:blip r:embed="rId4"/>
        </a:buBlip>
        <a:defRPr kumimoji="0" sz="2884" b="0" i="0" u="none">
          <a:solidFill>
            <a:schemeClr val="tx1"/>
          </a:solidFill>
          <a:latin typeface="Tahoma" charset="0"/>
          <a:ea typeface="宋体" charset="-122"/>
        </a:defRPr>
      </a:lvl2pPr>
      <a:lvl3pPr marL="1177290" indent="-235458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72" b="0" i="0" u="none">
          <a:solidFill>
            <a:schemeClr val="tx1"/>
          </a:solidFill>
          <a:latin typeface="Tahoma" charset="0"/>
          <a:ea typeface="宋体" charset="-122"/>
        </a:defRPr>
      </a:lvl3pPr>
      <a:lvl4pPr marL="1648206" indent="-235458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60" b="0" i="0" u="none">
          <a:solidFill>
            <a:schemeClr val="tx1"/>
          </a:solidFill>
          <a:latin typeface="Tahoma" charset="0"/>
          <a:ea typeface="宋体" charset="-122"/>
        </a:defRPr>
      </a:lvl4pPr>
      <a:lvl5pPr marL="2119122" indent="-235458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Tx/>
        <a:buFontTx/>
        <a:buChar char="–"/>
        <a:defRPr kumimoji="0" sz="2060" b="0" i="0" u="none">
          <a:solidFill>
            <a:schemeClr val="tx1"/>
          </a:solidFill>
          <a:latin typeface="Tahoma" charset="0"/>
          <a:ea typeface="宋体" charset="-122"/>
        </a:defRPr>
      </a:lvl5pPr>
    </p:bodyStyle>
    <p:otherStyle>
      <a:lvl1pPr marL="0" indent="0" algn="l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54" b="0" i="0" u="none">
          <a:solidFill>
            <a:schemeClr val="tx1"/>
          </a:solidFill>
          <a:latin typeface="Tahoma" charset="0"/>
          <a:ea typeface="宋体" charset="-122"/>
        </a:defRPr>
      </a:lvl1pPr>
      <a:lvl2pPr marL="765238" indent="-294322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54" b="0" i="0" u="none">
          <a:solidFill>
            <a:schemeClr val="tx1"/>
          </a:solidFill>
          <a:latin typeface="Tahoma" charset="0"/>
          <a:ea typeface="宋体" charset="-122"/>
        </a:defRPr>
      </a:lvl2pPr>
      <a:lvl3pPr marL="1177290" indent="-235458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54" b="0" i="0" u="none">
          <a:solidFill>
            <a:schemeClr val="tx1"/>
          </a:solidFill>
          <a:latin typeface="Tahoma" charset="0"/>
          <a:ea typeface="宋体" charset="-122"/>
        </a:defRPr>
      </a:lvl3pPr>
      <a:lvl4pPr marL="1648206" indent="-235458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54" b="0" i="0" u="none">
          <a:solidFill>
            <a:schemeClr val="tx1"/>
          </a:solidFill>
          <a:latin typeface="Tahoma" charset="0"/>
          <a:ea typeface="宋体" charset="-122"/>
        </a:defRPr>
      </a:lvl4pPr>
      <a:lvl5pPr marL="2119122" indent="-235458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54" b="0" i="0" u="none">
          <a:solidFill>
            <a:schemeClr val="tx1"/>
          </a:solidFill>
          <a:latin typeface="Tahoma" charset="0"/>
          <a:ea typeface="宋体" charset="-122"/>
        </a:defRPr>
      </a:lvl5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rgbClr val="020000"/>
            </a:gs>
            <a:gs pos="50000">
              <a:srgbClr val="000000"/>
            </a:gs>
            <a:gs pos="100000">
              <a:schemeClr val="bg2"/>
            </a:gs>
          </a:gsLst>
          <a:lin ang="2700000"/>
        </a:gradFill>
      </p:bgPr>
    </p:bg>
    <p:spTree>
      <p:nvGrpSpPr>
        <p:cNvPr id="1" name=""/>
        <p:cNvGrpSpPr/>
        <p:nvPr/>
      </p:nvGrpSpPr>
      <p:grpSpPr/>
      <p:grpSp>
        <p:nvGrpSpPr>
          <p:cNvPr id="1186" name=""/>
          <p:cNvGrpSpPr/>
          <p:nvPr/>
        </p:nvGrpSpPr>
        <p:grpSpPr>
          <a:xfrm>
            <a:off x="269796" y="89932"/>
            <a:ext cx="8743013" cy="856805"/>
            <a:chOff x="170" y="57"/>
            <a:chExt cx="5507" cy="540"/>
          </a:xfrm>
        </p:grpSpPr>
        <p:grpSp>
          <p:nvGrpSpPr>
            <p:cNvPr id="1187" name=""/>
            <p:cNvGrpSpPr/>
            <p:nvPr/>
          </p:nvGrpSpPr>
          <p:grpSpPr>
            <a:xfrm>
              <a:off x="684" y="107"/>
              <a:ext cx="4993" cy="445"/>
              <a:chOff x="684" y="107"/>
              <a:chExt cx="4993" cy="445"/>
            </a:xfrm>
          </p:grpSpPr>
          <p:sp>
            <p:nvSpPr>
              <p:cNvPr id="1188" name="Freeform 9"/>
              <p:cNvSpPr/>
              <p:nvPr/>
            </p:nvSpPr>
            <p:spPr bwMode="ltGray">
              <a:xfrm>
                <a:off x="684" y="107"/>
                <a:ext cx="4993" cy="445"/>
              </a:xfrm>
              <a:custGeom>
                <a:rect l="l" t="t" r="r" b="b"/>
                <a:pathLst>
                  <a:path w="4848" h="432">
                    <a:moveTo>
                      <a:pt x="4848" y="48"/>
                    </a:moveTo>
                    <a:lnTo>
                      <a:pt x="4848" y="432"/>
                    </a:lnTo>
                    <a:cubicBezTo>
                      <a:pt x="4848" y="432"/>
                      <a:pt x="2424" y="432"/>
                      <a:pt x="0" y="432"/>
                    </a:cubicBezTo>
                    <a:cubicBezTo>
                      <a:pt x="161" y="345"/>
                      <a:pt x="169" y="61"/>
                      <a:pt x="0" y="0"/>
                    </a:cubicBezTo>
                    <a:cubicBezTo>
                      <a:pt x="2424" y="0"/>
                      <a:pt x="4848" y="0"/>
                      <a:pt x="4848" y="0"/>
                    </a:cubicBezTo>
                    <a:lnTo>
                      <a:pt x="4848" y="48"/>
                    </a:lnTo>
                    <a:close/>
                  </a:path>
                </a:pathLst>
              </a:custGeom>
              <a:solidFill>
                <a:srgbClr val="E5D093"/>
              </a:solidFill>
              <a:ln cap="flat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54" b="0" i="1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70916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54" b="0" i="1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41832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54" b="0" i="1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12748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54" b="0" i="1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83664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54" b="0" i="1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eaLnBrk="1" hangingPunct="1"/>
                <a:endParaRPr lang="zh-CN" altLang="en-US"/>
              </a:p>
            </p:txBody>
          </p:sp>
          <p:grpSp>
            <p:nvGrpSpPr>
              <p:cNvPr id="1189" name=""/>
              <p:cNvGrpSpPr/>
              <p:nvPr/>
            </p:nvGrpSpPr>
            <p:grpSpPr>
              <a:xfrm>
                <a:off x="1231" y="107"/>
                <a:ext cx="3942" cy="441"/>
                <a:chOff x="1057" y="243"/>
                <a:chExt cx="3942" cy="441"/>
              </a:xfrm>
            </p:grpSpPr>
            <p:grpSp>
              <p:nvGrpSpPr>
                <p:cNvPr id="1190" name=""/>
                <p:cNvGrpSpPr/>
                <p:nvPr/>
              </p:nvGrpSpPr>
              <p:grpSpPr>
                <a:xfrm>
                  <a:off x="1057" y="244"/>
                  <a:ext cx="2274" cy="440"/>
                  <a:chOff x="1057" y="244"/>
                  <a:chExt cx="2274" cy="440"/>
                </a:xfrm>
              </p:grpSpPr>
              <p:sp>
                <p:nvSpPr>
                  <p:cNvPr id="1191" name="Freeform 12"/>
                  <p:cNvSpPr/>
                  <p:nvPr/>
                </p:nvSpPr>
                <p:spPr bwMode="ltGray">
                  <a:xfrm>
                    <a:off x="2330" y="648"/>
                    <a:ext cx="7" cy="8"/>
                  </a:xfrm>
                  <a:custGeom>
                    <a:rect l="l" t="t" r="r" b="b"/>
                    <a:pathLst>
                      <a:path w="15" h="23">
                        <a:moveTo>
                          <a:pt x="5" y="11"/>
                        </a:moveTo>
                        <a:cubicBezTo>
                          <a:pt x="2" y="1"/>
                          <a:pt x="7" y="0"/>
                          <a:pt x="15" y="5"/>
                        </a:cubicBezTo>
                        <a:cubicBezTo>
                          <a:pt x="14" y="9"/>
                          <a:pt x="15" y="13"/>
                          <a:pt x="13" y="17"/>
                        </a:cubicBezTo>
                        <a:cubicBezTo>
                          <a:pt x="9" y="23"/>
                          <a:pt x="0" y="16"/>
                          <a:pt x="5" y="1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92" name="Freeform 13"/>
                  <p:cNvSpPr/>
                  <p:nvPr/>
                </p:nvSpPr>
                <p:spPr bwMode="ltGray">
                  <a:xfrm>
                    <a:off x="2407" y="676"/>
                    <a:ext cx="9" cy="8"/>
                  </a:xfrm>
                  <a:custGeom>
                    <a:rect l="l" t="t" r="r" b="b"/>
                    <a:pathLst>
                      <a:path w="20" h="23">
                        <a:moveTo>
                          <a:pt x="3" y="13"/>
                        </a:moveTo>
                        <a:cubicBezTo>
                          <a:pt x="0" y="5"/>
                          <a:pt x="2" y="0"/>
                          <a:pt x="11" y="3"/>
                        </a:cubicBezTo>
                        <a:cubicBezTo>
                          <a:pt x="16" y="10"/>
                          <a:pt x="20" y="23"/>
                          <a:pt x="7" y="19"/>
                        </a:cubicBezTo>
                        <a:cubicBezTo>
                          <a:pt x="6" y="17"/>
                          <a:pt x="3" y="13"/>
                          <a:pt x="3" y="13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93" name="Freeform 14"/>
                  <p:cNvSpPr/>
                  <p:nvPr/>
                </p:nvSpPr>
                <p:spPr bwMode="ltGray">
                  <a:xfrm>
                    <a:off x="2189" y="630"/>
                    <a:ext cx="13" cy="14"/>
                  </a:xfrm>
                  <a:custGeom>
                    <a:rect l="l" t="t" r="r" b="b"/>
                    <a:pathLst>
                      <a:path w="30" h="42">
                        <a:moveTo>
                          <a:pt x="16" y="33"/>
                        </a:moveTo>
                        <a:cubicBezTo>
                          <a:pt x="3" y="20"/>
                          <a:pt x="15" y="34"/>
                          <a:pt x="8" y="21"/>
                        </a:cubicBezTo>
                        <a:cubicBezTo>
                          <a:pt x="6" y="17"/>
                          <a:pt x="0" y="9"/>
                          <a:pt x="0" y="9"/>
                        </a:cubicBezTo>
                        <a:cubicBezTo>
                          <a:pt x="5" y="1"/>
                          <a:pt x="7" y="0"/>
                          <a:pt x="16" y="3"/>
                        </a:cubicBezTo>
                        <a:cubicBezTo>
                          <a:pt x="25" y="16"/>
                          <a:pt x="10" y="16"/>
                          <a:pt x="30" y="23"/>
                        </a:cubicBezTo>
                        <a:cubicBezTo>
                          <a:pt x="29" y="26"/>
                          <a:pt x="30" y="29"/>
                          <a:pt x="28" y="31"/>
                        </a:cubicBezTo>
                        <a:cubicBezTo>
                          <a:pt x="15" y="42"/>
                          <a:pt x="16" y="38"/>
                          <a:pt x="16" y="33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94" name="Freeform 15"/>
                  <p:cNvSpPr/>
                  <p:nvPr/>
                </p:nvSpPr>
                <p:spPr bwMode="ltGray">
                  <a:xfrm>
                    <a:off x="2031" y="644"/>
                    <a:ext cx="11" cy="5"/>
                  </a:xfrm>
                  <a:custGeom>
                    <a:rect l="l" t="t" r="r" b="b"/>
                    <a:pathLst>
                      <a:path w="25" h="16">
                        <a:moveTo>
                          <a:pt x="15" y="16"/>
                        </a:moveTo>
                        <a:cubicBezTo>
                          <a:pt x="10" y="15"/>
                          <a:pt x="0" y="12"/>
                          <a:pt x="3" y="8"/>
                        </a:cubicBezTo>
                        <a:cubicBezTo>
                          <a:pt x="6" y="4"/>
                          <a:pt x="15" y="0"/>
                          <a:pt x="15" y="0"/>
                        </a:cubicBezTo>
                        <a:cubicBezTo>
                          <a:pt x="17" y="3"/>
                          <a:pt x="25" y="16"/>
                          <a:pt x="15" y="1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95" name="Freeform 16"/>
                  <p:cNvSpPr/>
                  <p:nvPr/>
                </p:nvSpPr>
                <p:spPr bwMode="ltGray">
                  <a:xfrm>
                    <a:off x="1984" y="650"/>
                    <a:ext cx="29" cy="16"/>
                  </a:xfrm>
                  <a:custGeom>
                    <a:rect l="l" t="t" r="r" b="b"/>
                    <a:pathLst>
                      <a:path w="65" h="46">
                        <a:moveTo>
                          <a:pt x="14" y="24"/>
                        </a:moveTo>
                        <a:cubicBezTo>
                          <a:pt x="18" y="13"/>
                          <a:pt x="16" y="9"/>
                          <a:pt x="30" y="4"/>
                        </a:cubicBezTo>
                        <a:cubicBezTo>
                          <a:pt x="34" y="3"/>
                          <a:pt x="42" y="0"/>
                          <a:pt x="42" y="0"/>
                        </a:cubicBezTo>
                        <a:cubicBezTo>
                          <a:pt x="50" y="1"/>
                          <a:pt x="65" y="0"/>
                          <a:pt x="58" y="12"/>
                        </a:cubicBezTo>
                        <a:cubicBezTo>
                          <a:pt x="53" y="21"/>
                          <a:pt x="40" y="21"/>
                          <a:pt x="32" y="26"/>
                        </a:cubicBezTo>
                        <a:cubicBezTo>
                          <a:pt x="26" y="35"/>
                          <a:pt x="23" y="42"/>
                          <a:pt x="12" y="46"/>
                        </a:cubicBezTo>
                        <a:cubicBezTo>
                          <a:pt x="0" y="42"/>
                          <a:pt x="5" y="30"/>
                          <a:pt x="8" y="20"/>
                        </a:cubicBezTo>
                        <a:cubicBezTo>
                          <a:pt x="9" y="18"/>
                          <a:pt x="10" y="13"/>
                          <a:pt x="12" y="14"/>
                        </a:cubicBezTo>
                        <a:cubicBezTo>
                          <a:pt x="15" y="16"/>
                          <a:pt x="13" y="21"/>
                          <a:pt x="14" y="2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96" name="Freeform 17"/>
                  <p:cNvSpPr/>
                  <p:nvPr/>
                </p:nvSpPr>
                <p:spPr bwMode="ltGray">
                  <a:xfrm>
                    <a:off x="1954" y="649"/>
                    <a:ext cx="30" cy="16"/>
                  </a:xfrm>
                  <a:custGeom>
                    <a:rect l="l" t="t" r="r" b="b"/>
                    <a:pathLst>
                      <a:path w="69" h="47">
                        <a:moveTo>
                          <a:pt x="0" y="31"/>
                        </a:moveTo>
                        <a:cubicBezTo>
                          <a:pt x="7" y="24"/>
                          <a:pt x="9" y="22"/>
                          <a:pt x="18" y="25"/>
                        </a:cubicBezTo>
                        <a:cubicBezTo>
                          <a:pt x="25" y="4"/>
                          <a:pt x="36" y="12"/>
                          <a:pt x="52" y="1"/>
                        </a:cubicBezTo>
                        <a:cubicBezTo>
                          <a:pt x="56" y="2"/>
                          <a:pt x="61" y="0"/>
                          <a:pt x="64" y="3"/>
                        </a:cubicBezTo>
                        <a:cubicBezTo>
                          <a:pt x="69" y="8"/>
                          <a:pt x="50" y="19"/>
                          <a:pt x="50" y="19"/>
                        </a:cubicBezTo>
                        <a:cubicBezTo>
                          <a:pt x="46" y="31"/>
                          <a:pt x="35" y="22"/>
                          <a:pt x="28" y="33"/>
                        </a:cubicBezTo>
                        <a:cubicBezTo>
                          <a:pt x="31" y="41"/>
                          <a:pt x="31" y="44"/>
                          <a:pt x="22" y="47"/>
                        </a:cubicBezTo>
                        <a:cubicBezTo>
                          <a:pt x="20" y="46"/>
                          <a:pt x="18" y="46"/>
                          <a:pt x="16" y="45"/>
                        </a:cubicBezTo>
                        <a:cubicBezTo>
                          <a:pt x="14" y="43"/>
                          <a:pt x="14" y="40"/>
                          <a:pt x="12" y="39"/>
                        </a:cubicBezTo>
                        <a:cubicBezTo>
                          <a:pt x="8" y="37"/>
                          <a:pt x="0" y="35"/>
                          <a:pt x="0" y="35"/>
                        </a:cubicBezTo>
                        <a:cubicBezTo>
                          <a:pt x="2" y="26"/>
                          <a:pt x="3" y="25"/>
                          <a:pt x="0" y="3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97" name="Freeform 18"/>
                  <p:cNvSpPr/>
                  <p:nvPr/>
                </p:nvSpPr>
                <p:spPr bwMode="ltGray">
                  <a:xfrm>
                    <a:off x="1792" y="559"/>
                    <a:ext cx="156" cy="96"/>
                  </a:xfrm>
                  <a:custGeom>
                    <a:rect l="l" t="t" r="r" b="b"/>
                    <a:pathLst>
                      <a:path w="355" h="277">
                        <a:moveTo>
                          <a:pt x="10" y="4"/>
                        </a:moveTo>
                        <a:cubicBezTo>
                          <a:pt x="22" y="0"/>
                          <a:pt x="24" y="14"/>
                          <a:pt x="36" y="18"/>
                        </a:cubicBezTo>
                        <a:cubicBezTo>
                          <a:pt x="37" y="19"/>
                          <a:pt x="45" y="29"/>
                          <a:pt x="46" y="30"/>
                        </a:cubicBezTo>
                        <a:cubicBezTo>
                          <a:pt x="56" y="40"/>
                          <a:pt x="67" y="38"/>
                          <a:pt x="76" y="52"/>
                        </a:cubicBezTo>
                        <a:cubicBezTo>
                          <a:pt x="80" y="58"/>
                          <a:pt x="92" y="66"/>
                          <a:pt x="92" y="66"/>
                        </a:cubicBezTo>
                        <a:cubicBezTo>
                          <a:pt x="96" y="79"/>
                          <a:pt x="112" y="88"/>
                          <a:pt x="122" y="98"/>
                        </a:cubicBezTo>
                        <a:cubicBezTo>
                          <a:pt x="124" y="105"/>
                          <a:pt x="130" y="124"/>
                          <a:pt x="136" y="128"/>
                        </a:cubicBezTo>
                        <a:cubicBezTo>
                          <a:pt x="140" y="130"/>
                          <a:pt x="148" y="132"/>
                          <a:pt x="148" y="132"/>
                        </a:cubicBezTo>
                        <a:cubicBezTo>
                          <a:pt x="150" y="138"/>
                          <a:pt x="154" y="150"/>
                          <a:pt x="154" y="150"/>
                        </a:cubicBezTo>
                        <a:cubicBezTo>
                          <a:pt x="161" y="139"/>
                          <a:pt x="168" y="144"/>
                          <a:pt x="176" y="152"/>
                        </a:cubicBezTo>
                        <a:cubicBezTo>
                          <a:pt x="174" y="167"/>
                          <a:pt x="173" y="181"/>
                          <a:pt x="170" y="196"/>
                        </a:cubicBezTo>
                        <a:cubicBezTo>
                          <a:pt x="171" y="202"/>
                          <a:pt x="174" y="220"/>
                          <a:pt x="180" y="224"/>
                        </a:cubicBezTo>
                        <a:cubicBezTo>
                          <a:pt x="185" y="228"/>
                          <a:pt x="193" y="228"/>
                          <a:pt x="198" y="232"/>
                        </a:cubicBezTo>
                        <a:cubicBezTo>
                          <a:pt x="204" y="230"/>
                          <a:pt x="216" y="234"/>
                          <a:pt x="216" y="234"/>
                        </a:cubicBezTo>
                        <a:cubicBezTo>
                          <a:pt x="223" y="241"/>
                          <a:pt x="225" y="245"/>
                          <a:pt x="236" y="242"/>
                        </a:cubicBezTo>
                        <a:cubicBezTo>
                          <a:pt x="242" y="240"/>
                          <a:pt x="254" y="236"/>
                          <a:pt x="254" y="236"/>
                        </a:cubicBezTo>
                        <a:cubicBezTo>
                          <a:pt x="260" y="240"/>
                          <a:pt x="265" y="246"/>
                          <a:pt x="272" y="248"/>
                        </a:cubicBezTo>
                        <a:cubicBezTo>
                          <a:pt x="277" y="250"/>
                          <a:pt x="291" y="252"/>
                          <a:pt x="296" y="256"/>
                        </a:cubicBezTo>
                        <a:cubicBezTo>
                          <a:pt x="301" y="260"/>
                          <a:pt x="314" y="264"/>
                          <a:pt x="314" y="264"/>
                        </a:cubicBezTo>
                        <a:cubicBezTo>
                          <a:pt x="330" y="263"/>
                          <a:pt x="338" y="261"/>
                          <a:pt x="352" y="266"/>
                        </a:cubicBezTo>
                        <a:cubicBezTo>
                          <a:pt x="355" y="275"/>
                          <a:pt x="350" y="277"/>
                          <a:pt x="342" y="274"/>
                        </a:cubicBezTo>
                        <a:cubicBezTo>
                          <a:pt x="336" y="276"/>
                          <a:pt x="322" y="272"/>
                          <a:pt x="322" y="272"/>
                        </a:cubicBezTo>
                        <a:cubicBezTo>
                          <a:pt x="314" y="275"/>
                          <a:pt x="308" y="272"/>
                          <a:pt x="300" y="270"/>
                        </a:cubicBezTo>
                        <a:cubicBezTo>
                          <a:pt x="296" y="269"/>
                          <a:pt x="288" y="266"/>
                          <a:pt x="288" y="266"/>
                        </a:cubicBezTo>
                        <a:cubicBezTo>
                          <a:pt x="276" y="270"/>
                          <a:pt x="264" y="266"/>
                          <a:pt x="252" y="264"/>
                        </a:cubicBezTo>
                        <a:cubicBezTo>
                          <a:pt x="245" y="259"/>
                          <a:pt x="242" y="257"/>
                          <a:pt x="234" y="260"/>
                        </a:cubicBezTo>
                        <a:cubicBezTo>
                          <a:pt x="211" y="252"/>
                          <a:pt x="192" y="256"/>
                          <a:pt x="172" y="242"/>
                        </a:cubicBezTo>
                        <a:cubicBezTo>
                          <a:pt x="165" y="231"/>
                          <a:pt x="176" y="221"/>
                          <a:pt x="160" y="216"/>
                        </a:cubicBezTo>
                        <a:cubicBezTo>
                          <a:pt x="154" y="233"/>
                          <a:pt x="136" y="203"/>
                          <a:pt x="126" y="200"/>
                        </a:cubicBezTo>
                        <a:cubicBezTo>
                          <a:pt x="120" y="196"/>
                          <a:pt x="114" y="190"/>
                          <a:pt x="108" y="186"/>
                        </a:cubicBezTo>
                        <a:cubicBezTo>
                          <a:pt x="104" y="175"/>
                          <a:pt x="104" y="165"/>
                          <a:pt x="94" y="158"/>
                        </a:cubicBezTo>
                        <a:cubicBezTo>
                          <a:pt x="83" y="142"/>
                          <a:pt x="85" y="119"/>
                          <a:pt x="68" y="108"/>
                        </a:cubicBezTo>
                        <a:cubicBezTo>
                          <a:pt x="67" y="106"/>
                          <a:pt x="66" y="104"/>
                          <a:pt x="64" y="102"/>
                        </a:cubicBezTo>
                        <a:cubicBezTo>
                          <a:pt x="62" y="101"/>
                          <a:pt x="59" y="102"/>
                          <a:pt x="58" y="100"/>
                        </a:cubicBezTo>
                        <a:cubicBezTo>
                          <a:pt x="56" y="97"/>
                          <a:pt x="54" y="88"/>
                          <a:pt x="54" y="88"/>
                        </a:cubicBezTo>
                        <a:cubicBezTo>
                          <a:pt x="59" y="73"/>
                          <a:pt x="52" y="61"/>
                          <a:pt x="38" y="58"/>
                        </a:cubicBezTo>
                        <a:cubicBezTo>
                          <a:pt x="32" y="49"/>
                          <a:pt x="31" y="44"/>
                          <a:pt x="20" y="40"/>
                        </a:cubicBezTo>
                        <a:cubicBezTo>
                          <a:pt x="16" y="27"/>
                          <a:pt x="16" y="26"/>
                          <a:pt x="4" y="22"/>
                        </a:cubicBezTo>
                        <a:cubicBezTo>
                          <a:pt x="1" y="13"/>
                          <a:pt x="0" y="5"/>
                          <a:pt x="10" y="2"/>
                        </a:cubicBezTo>
                        <a:cubicBezTo>
                          <a:pt x="18" y="5"/>
                          <a:pt x="18" y="4"/>
                          <a:pt x="10" y="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98" name="Freeform 19"/>
                  <p:cNvSpPr/>
                  <p:nvPr/>
                </p:nvSpPr>
                <p:spPr bwMode="ltGray">
                  <a:xfrm>
                    <a:off x="1887" y="553"/>
                    <a:ext cx="69" cy="70"/>
                  </a:xfrm>
                  <a:custGeom>
                    <a:rect l="l" t="t" r="r" b="b"/>
                    <a:pathLst>
                      <a:path w="156" h="206">
                        <a:moveTo>
                          <a:pt x="54" y="66"/>
                        </a:moveTo>
                        <a:cubicBezTo>
                          <a:pt x="58" y="63"/>
                          <a:pt x="64" y="63"/>
                          <a:pt x="66" y="58"/>
                        </a:cubicBezTo>
                        <a:cubicBezTo>
                          <a:pt x="67" y="56"/>
                          <a:pt x="67" y="53"/>
                          <a:pt x="68" y="52"/>
                        </a:cubicBezTo>
                        <a:cubicBezTo>
                          <a:pt x="71" y="49"/>
                          <a:pt x="80" y="44"/>
                          <a:pt x="80" y="44"/>
                        </a:cubicBezTo>
                        <a:cubicBezTo>
                          <a:pt x="113" y="55"/>
                          <a:pt x="85" y="29"/>
                          <a:pt x="106" y="22"/>
                        </a:cubicBezTo>
                        <a:cubicBezTo>
                          <a:pt x="110" y="17"/>
                          <a:pt x="108" y="9"/>
                          <a:pt x="112" y="4"/>
                        </a:cubicBezTo>
                        <a:cubicBezTo>
                          <a:pt x="115" y="1"/>
                          <a:pt x="124" y="0"/>
                          <a:pt x="124" y="0"/>
                        </a:cubicBezTo>
                        <a:cubicBezTo>
                          <a:pt x="138" y="14"/>
                          <a:pt x="126" y="23"/>
                          <a:pt x="150" y="28"/>
                        </a:cubicBezTo>
                        <a:cubicBezTo>
                          <a:pt x="156" y="36"/>
                          <a:pt x="154" y="39"/>
                          <a:pt x="146" y="44"/>
                        </a:cubicBezTo>
                        <a:cubicBezTo>
                          <a:pt x="141" y="52"/>
                          <a:pt x="135" y="61"/>
                          <a:pt x="126" y="64"/>
                        </a:cubicBezTo>
                        <a:cubicBezTo>
                          <a:pt x="118" y="75"/>
                          <a:pt x="128" y="83"/>
                          <a:pt x="132" y="94"/>
                        </a:cubicBezTo>
                        <a:cubicBezTo>
                          <a:pt x="129" y="103"/>
                          <a:pt x="135" y="105"/>
                          <a:pt x="142" y="110"/>
                        </a:cubicBezTo>
                        <a:cubicBezTo>
                          <a:pt x="145" y="119"/>
                          <a:pt x="141" y="120"/>
                          <a:pt x="146" y="128"/>
                        </a:cubicBezTo>
                        <a:cubicBezTo>
                          <a:pt x="142" y="139"/>
                          <a:pt x="135" y="133"/>
                          <a:pt x="128" y="128"/>
                        </a:cubicBezTo>
                        <a:cubicBezTo>
                          <a:pt x="116" y="132"/>
                          <a:pt x="122" y="136"/>
                          <a:pt x="116" y="146"/>
                        </a:cubicBezTo>
                        <a:cubicBezTo>
                          <a:pt x="113" y="151"/>
                          <a:pt x="108" y="152"/>
                          <a:pt x="104" y="156"/>
                        </a:cubicBezTo>
                        <a:cubicBezTo>
                          <a:pt x="107" y="167"/>
                          <a:pt x="112" y="191"/>
                          <a:pt x="100" y="198"/>
                        </a:cubicBezTo>
                        <a:cubicBezTo>
                          <a:pt x="96" y="200"/>
                          <a:pt x="92" y="200"/>
                          <a:pt x="88" y="202"/>
                        </a:cubicBezTo>
                        <a:cubicBezTo>
                          <a:pt x="86" y="203"/>
                          <a:pt x="84" y="205"/>
                          <a:pt x="82" y="206"/>
                        </a:cubicBezTo>
                        <a:cubicBezTo>
                          <a:pt x="80" y="205"/>
                          <a:pt x="77" y="204"/>
                          <a:pt x="76" y="202"/>
                        </a:cubicBezTo>
                        <a:cubicBezTo>
                          <a:pt x="74" y="198"/>
                          <a:pt x="76" y="191"/>
                          <a:pt x="72" y="190"/>
                        </a:cubicBezTo>
                        <a:cubicBezTo>
                          <a:pt x="68" y="189"/>
                          <a:pt x="60" y="186"/>
                          <a:pt x="60" y="186"/>
                        </a:cubicBezTo>
                        <a:cubicBezTo>
                          <a:pt x="53" y="188"/>
                          <a:pt x="49" y="192"/>
                          <a:pt x="42" y="194"/>
                        </a:cubicBezTo>
                        <a:cubicBezTo>
                          <a:pt x="34" y="189"/>
                          <a:pt x="37" y="183"/>
                          <a:pt x="28" y="186"/>
                        </a:cubicBezTo>
                        <a:cubicBezTo>
                          <a:pt x="12" y="181"/>
                          <a:pt x="19" y="161"/>
                          <a:pt x="10" y="148"/>
                        </a:cubicBezTo>
                        <a:cubicBezTo>
                          <a:pt x="5" y="121"/>
                          <a:pt x="11" y="147"/>
                          <a:pt x="4" y="130"/>
                        </a:cubicBezTo>
                        <a:cubicBezTo>
                          <a:pt x="2" y="126"/>
                          <a:pt x="0" y="118"/>
                          <a:pt x="0" y="118"/>
                        </a:cubicBezTo>
                        <a:cubicBezTo>
                          <a:pt x="2" y="95"/>
                          <a:pt x="0" y="83"/>
                          <a:pt x="20" y="96"/>
                        </a:cubicBezTo>
                        <a:cubicBezTo>
                          <a:pt x="23" y="105"/>
                          <a:pt x="23" y="110"/>
                          <a:pt x="32" y="104"/>
                        </a:cubicBezTo>
                        <a:cubicBezTo>
                          <a:pt x="35" y="95"/>
                          <a:pt x="29" y="88"/>
                          <a:pt x="34" y="80"/>
                        </a:cubicBezTo>
                        <a:cubicBezTo>
                          <a:pt x="36" y="76"/>
                          <a:pt x="48" y="73"/>
                          <a:pt x="52" y="70"/>
                        </a:cubicBezTo>
                        <a:cubicBezTo>
                          <a:pt x="57" y="63"/>
                          <a:pt x="58" y="62"/>
                          <a:pt x="54" y="6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99" name="Freeform 20"/>
                  <p:cNvSpPr/>
                  <p:nvPr/>
                </p:nvSpPr>
                <p:spPr bwMode="ltGray">
                  <a:xfrm>
                    <a:off x="1954" y="585"/>
                    <a:ext cx="48" cy="13"/>
                  </a:xfrm>
                  <a:custGeom>
                    <a:rect l="l" t="t" r="r" b="b"/>
                    <a:pathLst>
                      <a:path w="109" h="38">
                        <a:moveTo>
                          <a:pt x="4" y="32"/>
                        </a:moveTo>
                        <a:cubicBezTo>
                          <a:pt x="7" y="22"/>
                          <a:pt x="7" y="14"/>
                          <a:pt x="18" y="10"/>
                        </a:cubicBezTo>
                        <a:cubicBezTo>
                          <a:pt x="28" y="12"/>
                          <a:pt x="37" y="14"/>
                          <a:pt x="46" y="20"/>
                        </a:cubicBezTo>
                        <a:cubicBezTo>
                          <a:pt x="62" y="15"/>
                          <a:pt x="54" y="17"/>
                          <a:pt x="72" y="14"/>
                        </a:cubicBezTo>
                        <a:cubicBezTo>
                          <a:pt x="77" y="9"/>
                          <a:pt x="90" y="0"/>
                          <a:pt x="90" y="0"/>
                        </a:cubicBezTo>
                        <a:cubicBezTo>
                          <a:pt x="109" y="6"/>
                          <a:pt x="85" y="23"/>
                          <a:pt x="76" y="26"/>
                        </a:cubicBezTo>
                        <a:cubicBezTo>
                          <a:pt x="71" y="33"/>
                          <a:pt x="68" y="35"/>
                          <a:pt x="60" y="38"/>
                        </a:cubicBezTo>
                        <a:cubicBezTo>
                          <a:pt x="54" y="36"/>
                          <a:pt x="42" y="32"/>
                          <a:pt x="42" y="32"/>
                        </a:cubicBezTo>
                        <a:cubicBezTo>
                          <a:pt x="33" y="23"/>
                          <a:pt x="26" y="26"/>
                          <a:pt x="14" y="30"/>
                        </a:cubicBezTo>
                        <a:cubicBezTo>
                          <a:pt x="1" y="28"/>
                          <a:pt x="0" y="24"/>
                          <a:pt x="4" y="3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00" name="Freeform 21"/>
                  <p:cNvSpPr/>
                  <p:nvPr/>
                </p:nvSpPr>
                <p:spPr bwMode="ltGray">
                  <a:xfrm>
                    <a:off x="1952" y="602"/>
                    <a:ext cx="33" cy="35"/>
                  </a:xfrm>
                  <a:custGeom>
                    <a:rect l="l" t="t" r="r" b="b"/>
                    <a:pathLst>
                      <a:path w="76" h="104">
                        <a:moveTo>
                          <a:pt x="8" y="18"/>
                        </a:moveTo>
                        <a:cubicBezTo>
                          <a:pt x="10" y="8"/>
                          <a:pt x="9" y="3"/>
                          <a:pt x="18" y="0"/>
                        </a:cubicBezTo>
                        <a:cubicBezTo>
                          <a:pt x="28" y="3"/>
                          <a:pt x="25" y="12"/>
                          <a:pt x="34" y="18"/>
                        </a:cubicBezTo>
                        <a:cubicBezTo>
                          <a:pt x="46" y="16"/>
                          <a:pt x="51" y="8"/>
                          <a:pt x="62" y="4"/>
                        </a:cubicBezTo>
                        <a:cubicBezTo>
                          <a:pt x="76" y="9"/>
                          <a:pt x="56" y="31"/>
                          <a:pt x="46" y="34"/>
                        </a:cubicBezTo>
                        <a:cubicBezTo>
                          <a:pt x="51" y="56"/>
                          <a:pt x="43" y="29"/>
                          <a:pt x="54" y="48"/>
                        </a:cubicBezTo>
                        <a:cubicBezTo>
                          <a:pt x="56" y="52"/>
                          <a:pt x="58" y="60"/>
                          <a:pt x="58" y="60"/>
                        </a:cubicBezTo>
                        <a:cubicBezTo>
                          <a:pt x="55" y="68"/>
                          <a:pt x="54" y="71"/>
                          <a:pt x="46" y="74"/>
                        </a:cubicBezTo>
                        <a:cubicBezTo>
                          <a:pt x="38" y="71"/>
                          <a:pt x="37" y="68"/>
                          <a:pt x="34" y="60"/>
                        </a:cubicBezTo>
                        <a:cubicBezTo>
                          <a:pt x="33" y="50"/>
                          <a:pt x="32" y="33"/>
                          <a:pt x="22" y="48"/>
                        </a:cubicBezTo>
                        <a:cubicBezTo>
                          <a:pt x="25" y="60"/>
                          <a:pt x="23" y="53"/>
                          <a:pt x="28" y="68"/>
                        </a:cubicBezTo>
                        <a:cubicBezTo>
                          <a:pt x="29" y="70"/>
                          <a:pt x="30" y="74"/>
                          <a:pt x="30" y="74"/>
                        </a:cubicBezTo>
                        <a:cubicBezTo>
                          <a:pt x="24" y="84"/>
                          <a:pt x="22" y="93"/>
                          <a:pt x="20" y="104"/>
                        </a:cubicBezTo>
                        <a:cubicBezTo>
                          <a:pt x="17" y="103"/>
                          <a:pt x="14" y="104"/>
                          <a:pt x="12" y="102"/>
                        </a:cubicBezTo>
                        <a:cubicBezTo>
                          <a:pt x="9" y="99"/>
                          <a:pt x="8" y="90"/>
                          <a:pt x="8" y="90"/>
                        </a:cubicBezTo>
                        <a:cubicBezTo>
                          <a:pt x="13" y="75"/>
                          <a:pt x="14" y="64"/>
                          <a:pt x="0" y="54"/>
                        </a:cubicBezTo>
                        <a:cubicBezTo>
                          <a:pt x="1" y="46"/>
                          <a:pt x="1" y="38"/>
                          <a:pt x="2" y="30"/>
                        </a:cubicBezTo>
                        <a:cubicBezTo>
                          <a:pt x="2" y="27"/>
                          <a:pt x="13" y="2"/>
                          <a:pt x="8" y="1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01" name="Freeform 22"/>
                  <p:cNvSpPr/>
                  <p:nvPr/>
                </p:nvSpPr>
                <p:spPr bwMode="ltGray">
                  <a:xfrm>
                    <a:off x="2008" y="582"/>
                    <a:ext cx="16" cy="21"/>
                  </a:xfrm>
                  <a:custGeom>
                    <a:rect l="l" t="t" r="r" b="b"/>
                    <a:pathLst>
                      <a:path w="37" h="61">
                        <a:moveTo>
                          <a:pt x="3" y="28"/>
                        </a:moveTo>
                        <a:cubicBezTo>
                          <a:pt x="5" y="14"/>
                          <a:pt x="2" y="7"/>
                          <a:pt x="13" y="0"/>
                        </a:cubicBezTo>
                        <a:cubicBezTo>
                          <a:pt x="26" y="9"/>
                          <a:pt x="23" y="17"/>
                          <a:pt x="15" y="28"/>
                        </a:cubicBezTo>
                        <a:cubicBezTo>
                          <a:pt x="25" y="31"/>
                          <a:pt x="33" y="27"/>
                          <a:pt x="37" y="38"/>
                        </a:cubicBezTo>
                        <a:cubicBezTo>
                          <a:pt x="30" y="45"/>
                          <a:pt x="28" y="47"/>
                          <a:pt x="19" y="44"/>
                        </a:cubicBezTo>
                        <a:cubicBezTo>
                          <a:pt x="13" y="54"/>
                          <a:pt x="18" y="61"/>
                          <a:pt x="5" y="58"/>
                        </a:cubicBezTo>
                        <a:cubicBezTo>
                          <a:pt x="0" y="50"/>
                          <a:pt x="3" y="44"/>
                          <a:pt x="1" y="34"/>
                        </a:cubicBezTo>
                        <a:cubicBezTo>
                          <a:pt x="2" y="32"/>
                          <a:pt x="3" y="28"/>
                          <a:pt x="3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02" name="Freeform 23"/>
                  <p:cNvSpPr/>
                  <p:nvPr/>
                </p:nvSpPr>
                <p:spPr bwMode="ltGray">
                  <a:xfrm>
                    <a:off x="2012" y="614"/>
                    <a:ext cx="21" cy="10"/>
                  </a:xfrm>
                  <a:custGeom>
                    <a:rect l="l" t="t" r="r" b="b"/>
                    <a:pathLst>
                      <a:path w="49" h="28">
                        <a:moveTo>
                          <a:pt x="7" y="0"/>
                        </a:moveTo>
                        <a:cubicBezTo>
                          <a:pt x="15" y="6"/>
                          <a:pt x="19" y="2"/>
                          <a:pt x="29" y="0"/>
                        </a:cubicBezTo>
                        <a:cubicBezTo>
                          <a:pt x="45" y="5"/>
                          <a:pt x="40" y="3"/>
                          <a:pt x="49" y="16"/>
                        </a:cubicBezTo>
                        <a:cubicBezTo>
                          <a:pt x="46" y="29"/>
                          <a:pt x="42" y="21"/>
                          <a:pt x="35" y="14"/>
                        </a:cubicBezTo>
                        <a:cubicBezTo>
                          <a:pt x="26" y="15"/>
                          <a:pt x="12" y="19"/>
                          <a:pt x="3" y="16"/>
                        </a:cubicBezTo>
                        <a:cubicBezTo>
                          <a:pt x="0" y="6"/>
                          <a:pt x="7" y="10"/>
                          <a:pt x="7" y="0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03" name="Freeform 24"/>
                  <p:cNvSpPr/>
                  <p:nvPr/>
                </p:nvSpPr>
                <p:spPr bwMode="ltGray">
                  <a:xfrm>
                    <a:off x="2033" y="598"/>
                    <a:ext cx="27" cy="18"/>
                  </a:xfrm>
                  <a:custGeom>
                    <a:rect l="l" t="t" r="r" b="b"/>
                    <a:pathLst>
                      <a:path w="61" h="48">
                        <a:moveTo>
                          <a:pt x="21" y="38"/>
                        </a:moveTo>
                        <a:cubicBezTo>
                          <a:pt x="19" y="34"/>
                          <a:pt x="19" y="29"/>
                          <a:pt x="15" y="26"/>
                        </a:cubicBezTo>
                        <a:cubicBezTo>
                          <a:pt x="12" y="24"/>
                          <a:pt x="3" y="22"/>
                          <a:pt x="3" y="22"/>
                        </a:cubicBezTo>
                        <a:cubicBezTo>
                          <a:pt x="0" y="12"/>
                          <a:pt x="5" y="12"/>
                          <a:pt x="13" y="8"/>
                        </a:cubicBezTo>
                        <a:cubicBezTo>
                          <a:pt x="17" y="6"/>
                          <a:pt x="25" y="0"/>
                          <a:pt x="25" y="0"/>
                        </a:cubicBezTo>
                        <a:cubicBezTo>
                          <a:pt x="37" y="2"/>
                          <a:pt x="41" y="2"/>
                          <a:pt x="49" y="10"/>
                        </a:cubicBezTo>
                        <a:cubicBezTo>
                          <a:pt x="45" y="21"/>
                          <a:pt x="46" y="12"/>
                          <a:pt x="53" y="20"/>
                        </a:cubicBezTo>
                        <a:cubicBezTo>
                          <a:pt x="56" y="24"/>
                          <a:pt x="61" y="32"/>
                          <a:pt x="61" y="32"/>
                        </a:cubicBezTo>
                        <a:cubicBezTo>
                          <a:pt x="56" y="47"/>
                          <a:pt x="53" y="42"/>
                          <a:pt x="41" y="38"/>
                        </a:cubicBezTo>
                        <a:cubicBezTo>
                          <a:pt x="27" y="47"/>
                          <a:pt x="34" y="48"/>
                          <a:pt x="23" y="44"/>
                        </a:cubicBezTo>
                        <a:cubicBezTo>
                          <a:pt x="22" y="42"/>
                          <a:pt x="21" y="38"/>
                          <a:pt x="21" y="3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04" name="Freeform 25"/>
                  <p:cNvSpPr/>
                  <p:nvPr/>
                </p:nvSpPr>
                <p:spPr bwMode="ltGray">
                  <a:xfrm>
                    <a:off x="2041" y="607"/>
                    <a:ext cx="126" cy="63"/>
                  </a:xfrm>
                  <a:custGeom>
                    <a:rect l="l" t="t" r="r" b="b"/>
                    <a:pathLst>
                      <a:path w="286" h="182">
                        <a:moveTo>
                          <a:pt x="46" y="28"/>
                        </a:moveTo>
                        <a:cubicBezTo>
                          <a:pt x="41" y="14"/>
                          <a:pt x="46" y="17"/>
                          <a:pt x="36" y="14"/>
                        </a:cubicBezTo>
                        <a:cubicBezTo>
                          <a:pt x="31" y="17"/>
                          <a:pt x="26" y="30"/>
                          <a:pt x="26" y="30"/>
                        </a:cubicBezTo>
                        <a:cubicBezTo>
                          <a:pt x="12" y="25"/>
                          <a:pt x="19" y="21"/>
                          <a:pt x="0" y="24"/>
                        </a:cubicBezTo>
                        <a:cubicBezTo>
                          <a:pt x="2" y="33"/>
                          <a:pt x="2" y="37"/>
                          <a:pt x="10" y="42"/>
                        </a:cubicBezTo>
                        <a:cubicBezTo>
                          <a:pt x="12" y="49"/>
                          <a:pt x="14" y="55"/>
                          <a:pt x="16" y="62"/>
                        </a:cubicBezTo>
                        <a:cubicBezTo>
                          <a:pt x="24" y="59"/>
                          <a:pt x="27" y="57"/>
                          <a:pt x="24" y="48"/>
                        </a:cubicBezTo>
                        <a:cubicBezTo>
                          <a:pt x="26" y="47"/>
                          <a:pt x="28" y="43"/>
                          <a:pt x="30" y="44"/>
                        </a:cubicBezTo>
                        <a:cubicBezTo>
                          <a:pt x="48" y="48"/>
                          <a:pt x="36" y="52"/>
                          <a:pt x="48" y="56"/>
                        </a:cubicBezTo>
                        <a:cubicBezTo>
                          <a:pt x="74" y="65"/>
                          <a:pt x="47" y="56"/>
                          <a:pt x="70" y="62"/>
                        </a:cubicBezTo>
                        <a:cubicBezTo>
                          <a:pt x="77" y="64"/>
                          <a:pt x="88" y="72"/>
                          <a:pt x="88" y="72"/>
                        </a:cubicBezTo>
                        <a:cubicBezTo>
                          <a:pt x="96" y="84"/>
                          <a:pt x="102" y="87"/>
                          <a:pt x="106" y="102"/>
                        </a:cubicBezTo>
                        <a:cubicBezTo>
                          <a:pt x="105" y="109"/>
                          <a:pt x="106" y="115"/>
                          <a:pt x="104" y="122"/>
                        </a:cubicBezTo>
                        <a:cubicBezTo>
                          <a:pt x="103" y="126"/>
                          <a:pt x="94" y="132"/>
                          <a:pt x="98" y="134"/>
                        </a:cubicBezTo>
                        <a:cubicBezTo>
                          <a:pt x="106" y="137"/>
                          <a:pt x="122" y="128"/>
                          <a:pt x="122" y="128"/>
                        </a:cubicBezTo>
                        <a:cubicBezTo>
                          <a:pt x="130" y="131"/>
                          <a:pt x="133" y="135"/>
                          <a:pt x="140" y="140"/>
                        </a:cubicBezTo>
                        <a:cubicBezTo>
                          <a:pt x="148" y="145"/>
                          <a:pt x="159" y="145"/>
                          <a:pt x="168" y="148"/>
                        </a:cubicBezTo>
                        <a:cubicBezTo>
                          <a:pt x="170" y="147"/>
                          <a:pt x="173" y="148"/>
                          <a:pt x="174" y="146"/>
                        </a:cubicBezTo>
                        <a:cubicBezTo>
                          <a:pt x="176" y="142"/>
                          <a:pt x="164" y="136"/>
                          <a:pt x="168" y="134"/>
                        </a:cubicBezTo>
                        <a:cubicBezTo>
                          <a:pt x="171" y="132"/>
                          <a:pt x="175" y="135"/>
                          <a:pt x="178" y="136"/>
                        </a:cubicBezTo>
                        <a:cubicBezTo>
                          <a:pt x="182" y="131"/>
                          <a:pt x="186" y="118"/>
                          <a:pt x="186" y="118"/>
                        </a:cubicBezTo>
                        <a:cubicBezTo>
                          <a:pt x="189" y="119"/>
                          <a:pt x="199" y="120"/>
                          <a:pt x="202" y="122"/>
                        </a:cubicBezTo>
                        <a:cubicBezTo>
                          <a:pt x="206" y="124"/>
                          <a:pt x="214" y="130"/>
                          <a:pt x="214" y="130"/>
                        </a:cubicBezTo>
                        <a:cubicBezTo>
                          <a:pt x="224" y="145"/>
                          <a:pt x="228" y="158"/>
                          <a:pt x="244" y="168"/>
                        </a:cubicBezTo>
                        <a:cubicBezTo>
                          <a:pt x="250" y="172"/>
                          <a:pt x="262" y="178"/>
                          <a:pt x="262" y="178"/>
                        </a:cubicBezTo>
                        <a:cubicBezTo>
                          <a:pt x="265" y="178"/>
                          <a:pt x="286" y="182"/>
                          <a:pt x="284" y="170"/>
                        </a:cubicBezTo>
                        <a:cubicBezTo>
                          <a:pt x="283" y="164"/>
                          <a:pt x="268" y="160"/>
                          <a:pt x="268" y="160"/>
                        </a:cubicBezTo>
                        <a:cubicBezTo>
                          <a:pt x="261" y="150"/>
                          <a:pt x="270" y="143"/>
                          <a:pt x="256" y="138"/>
                        </a:cubicBezTo>
                        <a:cubicBezTo>
                          <a:pt x="254" y="136"/>
                          <a:pt x="251" y="135"/>
                          <a:pt x="250" y="132"/>
                        </a:cubicBezTo>
                        <a:cubicBezTo>
                          <a:pt x="248" y="129"/>
                          <a:pt x="250" y="125"/>
                          <a:pt x="248" y="122"/>
                        </a:cubicBezTo>
                        <a:cubicBezTo>
                          <a:pt x="246" y="118"/>
                          <a:pt x="240" y="118"/>
                          <a:pt x="236" y="116"/>
                        </a:cubicBezTo>
                        <a:cubicBezTo>
                          <a:pt x="230" y="107"/>
                          <a:pt x="227" y="100"/>
                          <a:pt x="240" y="96"/>
                        </a:cubicBezTo>
                        <a:cubicBezTo>
                          <a:pt x="236" y="83"/>
                          <a:pt x="236" y="84"/>
                          <a:pt x="220" y="86"/>
                        </a:cubicBezTo>
                        <a:cubicBezTo>
                          <a:pt x="209" y="82"/>
                          <a:pt x="208" y="82"/>
                          <a:pt x="210" y="70"/>
                        </a:cubicBezTo>
                        <a:cubicBezTo>
                          <a:pt x="207" y="60"/>
                          <a:pt x="199" y="57"/>
                          <a:pt x="190" y="54"/>
                        </a:cubicBezTo>
                        <a:cubicBezTo>
                          <a:pt x="181" y="45"/>
                          <a:pt x="181" y="42"/>
                          <a:pt x="168" y="38"/>
                        </a:cubicBezTo>
                        <a:cubicBezTo>
                          <a:pt x="164" y="37"/>
                          <a:pt x="156" y="34"/>
                          <a:pt x="156" y="34"/>
                        </a:cubicBezTo>
                        <a:cubicBezTo>
                          <a:pt x="146" y="24"/>
                          <a:pt x="134" y="21"/>
                          <a:pt x="120" y="16"/>
                        </a:cubicBezTo>
                        <a:cubicBezTo>
                          <a:pt x="113" y="14"/>
                          <a:pt x="108" y="8"/>
                          <a:pt x="102" y="4"/>
                        </a:cubicBezTo>
                        <a:cubicBezTo>
                          <a:pt x="100" y="3"/>
                          <a:pt x="96" y="0"/>
                          <a:pt x="96" y="0"/>
                        </a:cubicBezTo>
                        <a:cubicBezTo>
                          <a:pt x="83" y="2"/>
                          <a:pt x="79" y="1"/>
                          <a:pt x="70" y="10"/>
                        </a:cubicBezTo>
                        <a:cubicBezTo>
                          <a:pt x="67" y="19"/>
                          <a:pt x="63" y="27"/>
                          <a:pt x="56" y="32"/>
                        </a:cubicBezTo>
                        <a:cubicBezTo>
                          <a:pt x="49" y="30"/>
                          <a:pt x="52" y="31"/>
                          <a:pt x="46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05" name="Freeform 26"/>
                  <p:cNvSpPr/>
                  <p:nvPr/>
                </p:nvSpPr>
                <p:spPr bwMode="ltGray">
                  <a:xfrm>
                    <a:off x="2150" y="613"/>
                    <a:ext cx="34" cy="27"/>
                  </a:xfrm>
                  <a:custGeom>
                    <a:rect l="l" t="t" r="r" b="b"/>
                    <a:pathLst>
                      <a:path w="78" h="78">
                        <a:moveTo>
                          <a:pt x="1" y="58"/>
                        </a:moveTo>
                        <a:cubicBezTo>
                          <a:pt x="6" y="44"/>
                          <a:pt x="18" y="57"/>
                          <a:pt x="27" y="60"/>
                        </a:cubicBezTo>
                        <a:cubicBezTo>
                          <a:pt x="35" y="57"/>
                          <a:pt x="38" y="52"/>
                          <a:pt x="45" y="48"/>
                        </a:cubicBezTo>
                        <a:cubicBezTo>
                          <a:pt x="48" y="40"/>
                          <a:pt x="51" y="36"/>
                          <a:pt x="57" y="30"/>
                        </a:cubicBezTo>
                        <a:cubicBezTo>
                          <a:pt x="55" y="23"/>
                          <a:pt x="43" y="14"/>
                          <a:pt x="43" y="14"/>
                        </a:cubicBezTo>
                        <a:cubicBezTo>
                          <a:pt x="33" y="0"/>
                          <a:pt x="30" y="1"/>
                          <a:pt x="43" y="4"/>
                        </a:cubicBezTo>
                        <a:cubicBezTo>
                          <a:pt x="54" y="11"/>
                          <a:pt x="58" y="22"/>
                          <a:pt x="71" y="26"/>
                        </a:cubicBezTo>
                        <a:cubicBezTo>
                          <a:pt x="78" y="37"/>
                          <a:pt x="78" y="46"/>
                          <a:pt x="67" y="54"/>
                        </a:cubicBezTo>
                        <a:cubicBezTo>
                          <a:pt x="51" y="49"/>
                          <a:pt x="53" y="71"/>
                          <a:pt x="33" y="78"/>
                        </a:cubicBezTo>
                        <a:cubicBezTo>
                          <a:pt x="16" y="72"/>
                          <a:pt x="25" y="76"/>
                          <a:pt x="9" y="66"/>
                        </a:cubicBezTo>
                        <a:cubicBezTo>
                          <a:pt x="7" y="65"/>
                          <a:pt x="3" y="62"/>
                          <a:pt x="3" y="62"/>
                        </a:cubicBezTo>
                        <a:cubicBezTo>
                          <a:pt x="0" y="54"/>
                          <a:pt x="13" y="42"/>
                          <a:pt x="1" y="5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06" name="Freeform 27"/>
                  <p:cNvSpPr/>
                  <p:nvPr/>
                </p:nvSpPr>
                <p:spPr bwMode="ltGray">
                  <a:xfrm>
                    <a:off x="2222" y="556"/>
                    <a:ext cx="8" cy="6"/>
                  </a:xfrm>
                  <a:custGeom>
                    <a:rect l="l" t="t" r="r" b="b"/>
                    <a:pathLst>
                      <a:path w="17" h="18">
                        <a:moveTo>
                          <a:pt x="3" y="4"/>
                        </a:moveTo>
                        <a:cubicBezTo>
                          <a:pt x="17" y="7"/>
                          <a:pt x="16" y="18"/>
                          <a:pt x="3" y="14"/>
                        </a:cubicBezTo>
                        <a:cubicBezTo>
                          <a:pt x="0" y="6"/>
                          <a:pt x="7" y="0"/>
                          <a:pt x="3" y="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07" name="Freeform 28"/>
                  <p:cNvSpPr/>
                  <p:nvPr/>
                </p:nvSpPr>
                <p:spPr bwMode="ltGray">
                  <a:xfrm>
                    <a:off x="2265" y="597"/>
                    <a:ext cx="11" cy="8"/>
                  </a:xfrm>
                  <a:custGeom>
                    <a:rect l="l" t="t" r="r" b="b"/>
                    <a:pathLst>
                      <a:path w="26" h="22">
                        <a:moveTo>
                          <a:pt x="8" y="14"/>
                        </a:moveTo>
                        <a:cubicBezTo>
                          <a:pt x="5" y="6"/>
                          <a:pt x="5" y="3"/>
                          <a:pt x="14" y="0"/>
                        </a:cubicBezTo>
                        <a:cubicBezTo>
                          <a:pt x="26" y="4"/>
                          <a:pt x="23" y="16"/>
                          <a:pt x="14" y="22"/>
                        </a:cubicBezTo>
                        <a:cubicBezTo>
                          <a:pt x="0" y="17"/>
                          <a:pt x="13" y="3"/>
                          <a:pt x="8" y="1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08" name="Freeform 29"/>
                  <p:cNvSpPr/>
                  <p:nvPr/>
                </p:nvSpPr>
                <p:spPr bwMode="ltGray">
                  <a:xfrm>
                    <a:off x="2126" y="505"/>
                    <a:ext cx="8" cy="5"/>
                  </a:xfrm>
                  <a:custGeom>
                    <a:rect l="l" t="t" r="r" b="b"/>
                    <a:pathLst>
                      <a:path w="20" h="15">
                        <a:moveTo>
                          <a:pt x="7" y="12"/>
                        </a:moveTo>
                        <a:cubicBezTo>
                          <a:pt x="0" y="1"/>
                          <a:pt x="6" y="0"/>
                          <a:pt x="17" y="2"/>
                        </a:cubicBezTo>
                        <a:cubicBezTo>
                          <a:pt x="20" y="10"/>
                          <a:pt x="18" y="15"/>
                          <a:pt x="9" y="12"/>
                        </a:cubicBezTo>
                        <a:cubicBezTo>
                          <a:pt x="4" y="4"/>
                          <a:pt x="4" y="4"/>
                          <a:pt x="7" y="1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09" name="Freeform 30"/>
                  <p:cNvSpPr/>
                  <p:nvPr/>
                </p:nvSpPr>
                <p:spPr bwMode="ltGray">
                  <a:xfrm>
                    <a:off x="2053" y="548"/>
                    <a:ext cx="8" cy="5"/>
                  </a:xfrm>
                  <a:custGeom>
                    <a:rect l="l" t="t" r="r" b="b"/>
                    <a:pathLst>
                      <a:path w="20" h="15">
                        <a:moveTo>
                          <a:pt x="7" y="12"/>
                        </a:moveTo>
                        <a:cubicBezTo>
                          <a:pt x="0" y="2"/>
                          <a:pt x="3" y="0"/>
                          <a:pt x="15" y="2"/>
                        </a:cubicBezTo>
                        <a:cubicBezTo>
                          <a:pt x="16" y="4"/>
                          <a:pt x="20" y="12"/>
                          <a:pt x="15" y="14"/>
                        </a:cubicBezTo>
                        <a:cubicBezTo>
                          <a:pt x="12" y="15"/>
                          <a:pt x="7" y="12"/>
                          <a:pt x="7" y="1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10" name="Freeform 31"/>
                  <p:cNvSpPr/>
                  <p:nvPr/>
                </p:nvSpPr>
                <p:spPr bwMode="ltGray">
                  <a:xfrm>
                    <a:off x="1973" y="535"/>
                    <a:ext cx="35" cy="28"/>
                  </a:xfrm>
                  <a:custGeom>
                    <a:rect l="l" t="t" r="r" b="b"/>
                    <a:pathLst>
                      <a:path w="80" h="80">
                        <a:moveTo>
                          <a:pt x="0" y="50"/>
                        </a:moveTo>
                        <a:cubicBezTo>
                          <a:pt x="1" y="47"/>
                          <a:pt x="12" y="25"/>
                          <a:pt x="14" y="24"/>
                        </a:cubicBezTo>
                        <a:cubicBezTo>
                          <a:pt x="17" y="22"/>
                          <a:pt x="26" y="20"/>
                          <a:pt x="26" y="20"/>
                        </a:cubicBezTo>
                        <a:cubicBezTo>
                          <a:pt x="34" y="23"/>
                          <a:pt x="40" y="21"/>
                          <a:pt x="48" y="18"/>
                        </a:cubicBezTo>
                        <a:cubicBezTo>
                          <a:pt x="52" y="12"/>
                          <a:pt x="54" y="6"/>
                          <a:pt x="58" y="0"/>
                        </a:cubicBezTo>
                        <a:cubicBezTo>
                          <a:pt x="70" y="4"/>
                          <a:pt x="76" y="28"/>
                          <a:pt x="80" y="40"/>
                        </a:cubicBezTo>
                        <a:cubicBezTo>
                          <a:pt x="75" y="54"/>
                          <a:pt x="80" y="50"/>
                          <a:pt x="70" y="56"/>
                        </a:cubicBezTo>
                        <a:cubicBezTo>
                          <a:pt x="61" y="53"/>
                          <a:pt x="59" y="54"/>
                          <a:pt x="54" y="62"/>
                        </a:cubicBezTo>
                        <a:cubicBezTo>
                          <a:pt x="57" y="71"/>
                          <a:pt x="56" y="75"/>
                          <a:pt x="48" y="80"/>
                        </a:cubicBezTo>
                        <a:cubicBezTo>
                          <a:pt x="40" y="77"/>
                          <a:pt x="39" y="72"/>
                          <a:pt x="32" y="68"/>
                        </a:cubicBezTo>
                        <a:cubicBezTo>
                          <a:pt x="26" y="59"/>
                          <a:pt x="30" y="57"/>
                          <a:pt x="38" y="52"/>
                        </a:cubicBezTo>
                        <a:cubicBezTo>
                          <a:pt x="41" y="42"/>
                          <a:pt x="39" y="34"/>
                          <a:pt x="30" y="28"/>
                        </a:cubicBezTo>
                        <a:cubicBezTo>
                          <a:pt x="20" y="31"/>
                          <a:pt x="30" y="40"/>
                          <a:pt x="20" y="48"/>
                        </a:cubicBezTo>
                        <a:cubicBezTo>
                          <a:pt x="16" y="51"/>
                          <a:pt x="8" y="56"/>
                          <a:pt x="8" y="56"/>
                        </a:cubicBezTo>
                        <a:cubicBezTo>
                          <a:pt x="2" y="50"/>
                          <a:pt x="5" y="50"/>
                          <a:pt x="0" y="50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11" name="Freeform 32"/>
                  <p:cNvSpPr/>
                  <p:nvPr/>
                </p:nvSpPr>
                <p:spPr bwMode="ltGray">
                  <a:xfrm>
                    <a:off x="1961" y="476"/>
                    <a:ext cx="41" cy="60"/>
                  </a:xfrm>
                  <a:custGeom>
                    <a:rect l="l" t="t" r="r" b="b"/>
                    <a:pathLst>
                      <a:path w="94" h="174">
                        <a:moveTo>
                          <a:pt x="14" y="96"/>
                        </a:moveTo>
                        <a:cubicBezTo>
                          <a:pt x="11" y="109"/>
                          <a:pt x="15" y="120"/>
                          <a:pt x="26" y="128"/>
                        </a:cubicBezTo>
                        <a:cubicBezTo>
                          <a:pt x="34" y="120"/>
                          <a:pt x="35" y="119"/>
                          <a:pt x="32" y="108"/>
                        </a:cubicBezTo>
                        <a:cubicBezTo>
                          <a:pt x="35" y="92"/>
                          <a:pt x="39" y="92"/>
                          <a:pt x="52" y="100"/>
                        </a:cubicBezTo>
                        <a:cubicBezTo>
                          <a:pt x="59" y="110"/>
                          <a:pt x="49" y="114"/>
                          <a:pt x="46" y="124"/>
                        </a:cubicBezTo>
                        <a:cubicBezTo>
                          <a:pt x="50" y="137"/>
                          <a:pt x="57" y="129"/>
                          <a:pt x="66" y="126"/>
                        </a:cubicBezTo>
                        <a:cubicBezTo>
                          <a:pt x="77" y="129"/>
                          <a:pt x="79" y="131"/>
                          <a:pt x="76" y="142"/>
                        </a:cubicBezTo>
                        <a:cubicBezTo>
                          <a:pt x="67" y="139"/>
                          <a:pt x="65" y="141"/>
                          <a:pt x="58" y="148"/>
                        </a:cubicBezTo>
                        <a:cubicBezTo>
                          <a:pt x="60" y="160"/>
                          <a:pt x="62" y="170"/>
                          <a:pt x="74" y="174"/>
                        </a:cubicBezTo>
                        <a:cubicBezTo>
                          <a:pt x="77" y="165"/>
                          <a:pt x="74" y="157"/>
                          <a:pt x="84" y="154"/>
                        </a:cubicBezTo>
                        <a:cubicBezTo>
                          <a:pt x="91" y="143"/>
                          <a:pt x="94" y="122"/>
                          <a:pt x="82" y="112"/>
                        </a:cubicBezTo>
                        <a:cubicBezTo>
                          <a:pt x="77" y="108"/>
                          <a:pt x="66" y="108"/>
                          <a:pt x="60" y="106"/>
                        </a:cubicBezTo>
                        <a:cubicBezTo>
                          <a:pt x="65" y="92"/>
                          <a:pt x="66" y="87"/>
                          <a:pt x="50" y="82"/>
                        </a:cubicBezTo>
                        <a:cubicBezTo>
                          <a:pt x="48" y="82"/>
                          <a:pt x="37" y="86"/>
                          <a:pt x="34" y="82"/>
                        </a:cubicBezTo>
                        <a:cubicBezTo>
                          <a:pt x="32" y="79"/>
                          <a:pt x="30" y="70"/>
                          <a:pt x="30" y="70"/>
                        </a:cubicBezTo>
                        <a:cubicBezTo>
                          <a:pt x="32" y="54"/>
                          <a:pt x="32" y="52"/>
                          <a:pt x="42" y="42"/>
                        </a:cubicBezTo>
                        <a:cubicBezTo>
                          <a:pt x="41" y="30"/>
                          <a:pt x="45" y="5"/>
                          <a:pt x="30" y="0"/>
                        </a:cubicBezTo>
                        <a:cubicBezTo>
                          <a:pt x="14" y="4"/>
                          <a:pt x="16" y="4"/>
                          <a:pt x="18" y="22"/>
                        </a:cubicBezTo>
                        <a:cubicBezTo>
                          <a:pt x="16" y="39"/>
                          <a:pt x="15" y="35"/>
                          <a:pt x="4" y="46"/>
                        </a:cubicBezTo>
                        <a:cubicBezTo>
                          <a:pt x="0" y="59"/>
                          <a:pt x="5" y="67"/>
                          <a:pt x="14" y="76"/>
                        </a:cubicBezTo>
                        <a:cubicBezTo>
                          <a:pt x="15" y="80"/>
                          <a:pt x="17" y="93"/>
                          <a:pt x="14" y="9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12" name="Freeform 33"/>
                  <p:cNvSpPr/>
                  <p:nvPr/>
                </p:nvSpPr>
                <p:spPr bwMode="ltGray">
                  <a:xfrm>
                    <a:off x="1971" y="519"/>
                    <a:ext cx="14" cy="18"/>
                  </a:xfrm>
                  <a:custGeom>
                    <a:rect l="l" t="t" r="r" b="b"/>
                    <a:pathLst>
                      <a:path w="32" h="50">
                        <a:moveTo>
                          <a:pt x="6" y="24"/>
                        </a:moveTo>
                        <a:cubicBezTo>
                          <a:pt x="0" y="15"/>
                          <a:pt x="3" y="6"/>
                          <a:pt x="12" y="0"/>
                        </a:cubicBezTo>
                        <a:cubicBezTo>
                          <a:pt x="23" y="3"/>
                          <a:pt x="23" y="5"/>
                          <a:pt x="20" y="16"/>
                        </a:cubicBezTo>
                        <a:cubicBezTo>
                          <a:pt x="21" y="19"/>
                          <a:pt x="20" y="22"/>
                          <a:pt x="22" y="24"/>
                        </a:cubicBezTo>
                        <a:cubicBezTo>
                          <a:pt x="23" y="26"/>
                          <a:pt x="27" y="24"/>
                          <a:pt x="28" y="26"/>
                        </a:cubicBezTo>
                        <a:cubicBezTo>
                          <a:pt x="30" y="29"/>
                          <a:pt x="32" y="38"/>
                          <a:pt x="32" y="38"/>
                        </a:cubicBezTo>
                        <a:cubicBezTo>
                          <a:pt x="29" y="46"/>
                          <a:pt x="26" y="47"/>
                          <a:pt x="18" y="50"/>
                        </a:cubicBezTo>
                        <a:cubicBezTo>
                          <a:pt x="12" y="41"/>
                          <a:pt x="18" y="24"/>
                          <a:pt x="6" y="2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13" name="Freeform 34"/>
                  <p:cNvSpPr/>
                  <p:nvPr/>
                </p:nvSpPr>
                <p:spPr bwMode="ltGray">
                  <a:xfrm>
                    <a:off x="1943" y="523"/>
                    <a:ext cx="20" cy="18"/>
                  </a:xfrm>
                  <a:custGeom>
                    <a:rect l="l" t="t" r="r" b="b"/>
                    <a:pathLst>
                      <a:path w="43" h="50">
                        <a:moveTo>
                          <a:pt x="0" y="44"/>
                        </a:moveTo>
                        <a:cubicBezTo>
                          <a:pt x="6" y="38"/>
                          <a:pt x="18" y="29"/>
                          <a:pt x="22" y="20"/>
                        </a:cubicBezTo>
                        <a:cubicBezTo>
                          <a:pt x="27" y="10"/>
                          <a:pt x="25" y="4"/>
                          <a:pt x="36" y="0"/>
                        </a:cubicBezTo>
                        <a:cubicBezTo>
                          <a:pt x="43" y="11"/>
                          <a:pt x="36" y="24"/>
                          <a:pt x="24" y="28"/>
                        </a:cubicBezTo>
                        <a:cubicBezTo>
                          <a:pt x="21" y="38"/>
                          <a:pt x="12" y="47"/>
                          <a:pt x="2" y="50"/>
                        </a:cubicBezTo>
                        <a:cubicBezTo>
                          <a:pt x="1" y="48"/>
                          <a:pt x="0" y="44"/>
                          <a:pt x="0" y="4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14" name="Freeform 35"/>
                  <p:cNvSpPr/>
                  <p:nvPr/>
                </p:nvSpPr>
                <p:spPr bwMode="ltGray">
                  <a:xfrm>
                    <a:off x="3023" y="500"/>
                    <a:ext cx="308" cy="184"/>
                  </a:xfrm>
                  <a:custGeom>
                    <a:rect l="l" t="t" r="r" b="b"/>
                    <a:pathLst>
                      <a:path w="471" h="281">
                        <a:moveTo>
                          <a:pt x="21" y="280"/>
                        </a:moveTo>
                        <a:cubicBezTo>
                          <a:pt x="32" y="281"/>
                          <a:pt x="25" y="253"/>
                          <a:pt x="24" y="250"/>
                        </a:cubicBezTo>
                        <a:cubicBezTo>
                          <a:pt x="23" y="248"/>
                          <a:pt x="22" y="245"/>
                          <a:pt x="22" y="245"/>
                        </a:cubicBezTo>
                        <a:cubicBezTo>
                          <a:pt x="21" y="243"/>
                          <a:pt x="20" y="221"/>
                          <a:pt x="16" y="218"/>
                        </a:cubicBezTo>
                        <a:cubicBezTo>
                          <a:pt x="13" y="216"/>
                          <a:pt x="4" y="215"/>
                          <a:pt x="4" y="215"/>
                        </a:cubicBezTo>
                        <a:cubicBezTo>
                          <a:pt x="0" y="207"/>
                          <a:pt x="3" y="200"/>
                          <a:pt x="0" y="191"/>
                        </a:cubicBezTo>
                        <a:cubicBezTo>
                          <a:pt x="2" y="185"/>
                          <a:pt x="7" y="186"/>
                          <a:pt x="12" y="180"/>
                        </a:cubicBezTo>
                        <a:cubicBezTo>
                          <a:pt x="14" y="172"/>
                          <a:pt x="14" y="169"/>
                          <a:pt x="6" y="165"/>
                        </a:cubicBezTo>
                        <a:cubicBezTo>
                          <a:pt x="4" y="163"/>
                          <a:pt x="2" y="162"/>
                          <a:pt x="2" y="160"/>
                        </a:cubicBezTo>
                        <a:cubicBezTo>
                          <a:pt x="2" y="150"/>
                          <a:pt x="16" y="123"/>
                          <a:pt x="28" y="120"/>
                        </a:cubicBezTo>
                        <a:cubicBezTo>
                          <a:pt x="32" y="111"/>
                          <a:pt x="40" y="105"/>
                          <a:pt x="44" y="96"/>
                        </a:cubicBezTo>
                        <a:cubicBezTo>
                          <a:pt x="39" y="83"/>
                          <a:pt x="38" y="85"/>
                          <a:pt x="42" y="70"/>
                        </a:cubicBezTo>
                        <a:cubicBezTo>
                          <a:pt x="38" y="60"/>
                          <a:pt x="34" y="48"/>
                          <a:pt x="24" y="43"/>
                        </a:cubicBezTo>
                        <a:cubicBezTo>
                          <a:pt x="18" y="36"/>
                          <a:pt x="10" y="37"/>
                          <a:pt x="20" y="32"/>
                        </a:cubicBezTo>
                        <a:cubicBezTo>
                          <a:pt x="27" y="34"/>
                          <a:pt x="26" y="32"/>
                          <a:pt x="26" y="36"/>
                        </a:cubicBezTo>
                        <a:cubicBezTo>
                          <a:pt x="34" y="41"/>
                          <a:pt x="39" y="39"/>
                          <a:pt x="48" y="35"/>
                        </a:cubicBezTo>
                        <a:cubicBezTo>
                          <a:pt x="45" y="22"/>
                          <a:pt x="48" y="14"/>
                          <a:pt x="64" y="11"/>
                        </a:cubicBezTo>
                        <a:cubicBezTo>
                          <a:pt x="71" y="8"/>
                          <a:pt x="75" y="3"/>
                          <a:pt x="82" y="0"/>
                        </a:cubicBezTo>
                        <a:cubicBezTo>
                          <a:pt x="84" y="1"/>
                          <a:pt x="88" y="0"/>
                          <a:pt x="88" y="2"/>
                        </a:cubicBezTo>
                        <a:cubicBezTo>
                          <a:pt x="90" y="12"/>
                          <a:pt x="75" y="13"/>
                          <a:pt x="92" y="9"/>
                        </a:cubicBezTo>
                        <a:cubicBezTo>
                          <a:pt x="94" y="8"/>
                          <a:pt x="96" y="5"/>
                          <a:pt x="98" y="5"/>
                        </a:cubicBezTo>
                        <a:cubicBezTo>
                          <a:pt x="102" y="4"/>
                          <a:pt x="106" y="7"/>
                          <a:pt x="110" y="8"/>
                        </a:cubicBezTo>
                        <a:cubicBezTo>
                          <a:pt x="112" y="8"/>
                          <a:pt x="116" y="9"/>
                          <a:pt x="116" y="9"/>
                        </a:cubicBezTo>
                        <a:cubicBezTo>
                          <a:pt x="122" y="16"/>
                          <a:pt x="129" y="13"/>
                          <a:pt x="141" y="14"/>
                        </a:cubicBezTo>
                        <a:cubicBezTo>
                          <a:pt x="143" y="21"/>
                          <a:pt x="147" y="22"/>
                          <a:pt x="155" y="24"/>
                        </a:cubicBezTo>
                        <a:cubicBezTo>
                          <a:pt x="159" y="22"/>
                          <a:pt x="163" y="20"/>
                          <a:pt x="167" y="17"/>
                        </a:cubicBezTo>
                        <a:cubicBezTo>
                          <a:pt x="169" y="16"/>
                          <a:pt x="173" y="14"/>
                          <a:pt x="173" y="14"/>
                        </a:cubicBezTo>
                        <a:cubicBezTo>
                          <a:pt x="195" y="26"/>
                          <a:pt x="175" y="20"/>
                          <a:pt x="195" y="14"/>
                        </a:cubicBezTo>
                        <a:cubicBezTo>
                          <a:pt x="207" y="17"/>
                          <a:pt x="201" y="26"/>
                          <a:pt x="211" y="32"/>
                        </a:cubicBezTo>
                        <a:cubicBezTo>
                          <a:pt x="214" y="38"/>
                          <a:pt x="224" y="55"/>
                          <a:pt x="231" y="59"/>
                        </a:cubicBezTo>
                        <a:cubicBezTo>
                          <a:pt x="241" y="70"/>
                          <a:pt x="235" y="67"/>
                          <a:pt x="245" y="70"/>
                        </a:cubicBezTo>
                        <a:cubicBezTo>
                          <a:pt x="249" y="69"/>
                          <a:pt x="253" y="69"/>
                          <a:pt x="257" y="68"/>
                        </a:cubicBezTo>
                        <a:cubicBezTo>
                          <a:pt x="261" y="67"/>
                          <a:pt x="270" y="65"/>
                          <a:pt x="270" y="65"/>
                        </a:cubicBezTo>
                        <a:cubicBezTo>
                          <a:pt x="278" y="66"/>
                          <a:pt x="283" y="67"/>
                          <a:pt x="290" y="71"/>
                        </a:cubicBezTo>
                        <a:cubicBezTo>
                          <a:pt x="304" y="88"/>
                          <a:pt x="282" y="62"/>
                          <a:pt x="300" y="81"/>
                        </a:cubicBezTo>
                        <a:cubicBezTo>
                          <a:pt x="302" y="84"/>
                          <a:pt x="308" y="90"/>
                          <a:pt x="308" y="90"/>
                        </a:cubicBezTo>
                        <a:cubicBezTo>
                          <a:pt x="311" y="98"/>
                          <a:pt x="315" y="103"/>
                          <a:pt x="318" y="111"/>
                        </a:cubicBezTo>
                        <a:cubicBezTo>
                          <a:pt x="319" y="114"/>
                          <a:pt x="321" y="117"/>
                          <a:pt x="322" y="120"/>
                        </a:cubicBezTo>
                        <a:cubicBezTo>
                          <a:pt x="323" y="122"/>
                          <a:pt x="324" y="125"/>
                          <a:pt x="324" y="125"/>
                        </a:cubicBezTo>
                        <a:cubicBezTo>
                          <a:pt x="321" y="132"/>
                          <a:pt x="313" y="134"/>
                          <a:pt x="310" y="142"/>
                        </a:cubicBezTo>
                        <a:cubicBezTo>
                          <a:pt x="313" y="151"/>
                          <a:pt x="317" y="146"/>
                          <a:pt x="322" y="141"/>
                        </a:cubicBezTo>
                        <a:cubicBezTo>
                          <a:pt x="341" y="143"/>
                          <a:pt x="339" y="142"/>
                          <a:pt x="342" y="155"/>
                        </a:cubicBezTo>
                        <a:cubicBezTo>
                          <a:pt x="351" y="150"/>
                          <a:pt x="355" y="152"/>
                          <a:pt x="364" y="157"/>
                        </a:cubicBezTo>
                        <a:cubicBezTo>
                          <a:pt x="369" y="162"/>
                          <a:pt x="372" y="166"/>
                          <a:pt x="380" y="168"/>
                        </a:cubicBezTo>
                        <a:cubicBezTo>
                          <a:pt x="381" y="169"/>
                          <a:pt x="383" y="171"/>
                          <a:pt x="382" y="172"/>
                        </a:cubicBezTo>
                        <a:cubicBezTo>
                          <a:pt x="380" y="176"/>
                          <a:pt x="368" y="172"/>
                          <a:pt x="382" y="176"/>
                        </a:cubicBezTo>
                        <a:cubicBezTo>
                          <a:pt x="386" y="175"/>
                          <a:pt x="390" y="173"/>
                          <a:pt x="394" y="172"/>
                        </a:cubicBezTo>
                        <a:cubicBezTo>
                          <a:pt x="396" y="172"/>
                          <a:pt x="400" y="171"/>
                          <a:pt x="400" y="171"/>
                        </a:cubicBezTo>
                        <a:cubicBezTo>
                          <a:pt x="413" y="177"/>
                          <a:pt x="427" y="179"/>
                          <a:pt x="439" y="185"/>
                        </a:cubicBezTo>
                        <a:cubicBezTo>
                          <a:pt x="441" y="190"/>
                          <a:pt x="445" y="194"/>
                          <a:pt x="447" y="199"/>
                        </a:cubicBezTo>
                        <a:cubicBezTo>
                          <a:pt x="453" y="198"/>
                          <a:pt x="460" y="195"/>
                          <a:pt x="465" y="201"/>
                        </a:cubicBezTo>
                        <a:cubicBezTo>
                          <a:pt x="468" y="205"/>
                          <a:pt x="471" y="215"/>
                          <a:pt x="471" y="215"/>
                        </a:cubicBezTo>
                        <a:cubicBezTo>
                          <a:pt x="468" y="231"/>
                          <a:pt x="469" y="248"/>
                          <a:pt x="451" y="258"/>
                        </a:cubicBezTo>
                        <a:cubicBezTo>
                          <a:pt x="447" y="262"/>
                          <a:pt x="437" y="275"/>
                          <a:pt x="435" y="281"/>
                        </a:cubicBezTo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15" name="Freeform 36"/>
                  <p:cNvSpPr/>
                  <p:nvPr/>
                </p:nvSpPr>
                <p:spPr bwMode="ltGray">
                  <a:xfrm>
                    <a:off x="2615" y="245"/>
                    <a:ext cx="433" cy="291"/>
                  </a:xfrm>
                  <a:custGeom>
                    <a:rect l="l" t="t" r="r" b="b"/>
                    <a:pathLst>
                      <a:path w="984" h="844">
                        <a:moveTo>
                          <a:pt x="82" y="38"/>
                        </a:moveTo>
                        <a:lnTo>
                          <a:pt x="406" y="6"/>
                        </a:lnTo>
                        <a:cubicBezTo>
                          <a:pt x="497" y="22"/>
                          <a:pt x="465" y="0"/>
                          <a:pt x="474" y="54"/>
                        </a:cubicBezTo>
                        <a:cubicBezTo>
                          <a:pt x="492" y="48"/>
                          <a:pt x="484" y="40"/>
                          <a:pt x="502" y="34"/>
                        </a:cubicBezTo>
                        <a:cubicBezTo>
                          <a:pt x="510" y="37"/>
                          <a:pt x="517" y="46"/>
                          <a:pt x="526" y="46"/>
                        </a:cubicBezTo>
                        <a:cubicBezTo>
                          <a:pt x="534" y="46"/>
                          <a:pt x="550" y="38"/>
                          <a:pt x="550" y="38"/>
                        </a:cubicBezTo>
                        <a:cubicBezTo>
                          <a:pt x="556" y="55"/>
                          <a:pt x="552" y="60"/>
                          <a:pt x="542" y="74"/>
                        </a:cubicBezTo>
                        <a:cubicBezTo>
                          <a:pt x="555" y="114"/>
                          <a:pt x="550" y="102"/>
                          <a:pt x="578" y="130"/>
                        </a:cubicBezTo>
                        <a:cubicBezTo>
                          <a:pt x="584" y="148"/>
                          <a:pt x="590" y="148"/>
                          <a:pt x="606" y="138"/>
                        </a:cubicBezTo>
                        <a:cubicBezTo>
                          <a:pt x="600" y="119"/>
                          <a:pt x="594" y="107"/>
                          <a:pt x="586" y="90"/>
                        </a:cubicBezTo>
                        <a:cubicBezTo>
                          <a:pt x="583" y="82"/>
                          <a:pt x="578" y="66"/>
                          <a:pt x="578" y="66"/>
                        </a:cubicBezTo>
                        <a:cubicBezTo>
                          <a:pt x="585" y="44"/>
                          <a:pt x="597" y="56"/>
                          <a:pt x="606" y="70"/>
                        </a:cubicBezTo>
                        <a:cubicBezTo>
                          <a:pt x="609" y="86"/>
                          <a:pt x="608" y="117"/>
                          <a:pt x="626" y="90"/>
                        </a:cubicBezTo>
                        <a:cubicBezTo>
                          <a:pt x="648" y="97"/>
                          <a:pt x="646" y="104"/>
                          <a:pt x="642" y="126"/>
                        </a:cubicBezTo>
                        <a:cubicBezTo>
                          <a:pt x="650" y="150"/>
                          <a:pt x="665" y="141"/>
                          <a:pt x="682" y="130"/>
                        </a:cubicBezTo>
                        <a:cubicBezTo>
                          <a:pt x="689" y="108"/>
                          <a:pt x="673" y="124"/>
                          <a:pt x="682" y="98"/>
                        </a:cubicBezTo>
                        <a:cubicBezTo>
                          <a:pt x="683" y="94"/>
                          <a:pt x="690" y="96"/>
                          <a:pt x="694" y="94"/>
                        </a:cubicBezTo>
                        <a:cubicBezTo>
                          <a:pt x="698" y="92"/>
                          <a:pt x="702" y="89"/>
                          <a:pt x="706" y="86"/>
                        </a:cubicBezTo>
                        <a:cubicBezTo>
                          <a:pt x="717" y="54"/>
                          <a:pt x="688" y="54"/>
                          <a:pt x="742" y="46"/>
                        </a:cubicBezTo>
                        <a:cubicBezTo>
                          <a:pt x="748" y="27"/>
                          <a:pt x="741" y="9"/>
                          <a:pt x="762" y="2"/>
                        </a:cubicBezTo>
                        <a:cubicBezTo>
                          <a:pt x="788" y="11"/>
                          <a:pt x="777" y="38"/>
                          <a:pt x="802" y="46"/>
                        </a:cubicBezTo>
                        <a:cubicBezTo>
                          <a:pt x="831" y="36"/>
                          <a:pt x="805" y="63"/>
                          <a:pt x="798" y="70"/>
                        </a:cubicBezTo>
                        <a:cubicBezTo>
                          <a:pt x="789" y="96"/>
                          <a:pt x="787" y="96"/>
                          <a:pt x="802" y="118"/>
                        </a:cubicBezTo>
                        <a:cubicBezTo>
                          <a:pt x="801" y="122"/>
                          <a:pt x="801" y="127"/>
                          <a:pt x="798" y="130"/>
                        </a:cubicBezTo>
                        <a:cubicBezTo>
                          <a:pt x="794" y="133"/>
                          <a:pt x="784" y="129"/>
                          <a:pt x="782" y="134"/>
                        </a:cubicBezTo>
                        <a:cubicBezTo>
                          <a:pt x="780" y="142"/>
                          <a:pt x="790" y="158"/>
                          <a:pt x="790" y="158"/>
                        </a:cubicBezTo>
                        <a:cubicBezTo>
                          <a:pt x="786" y="161"/>
                          <a:pt x="783" y="165"/>
                          <a:pt x="778" y="166"/>
                        </a:cubicBezTo>
                        <a:cubicBezTo>
                          <a:pt x="774" y="167"/>
                          <a:pt x="769" y="159"/>
                          <a:pt x="766" y="162"/>
                        </a:cubicBezTo>
                        <a:cubicBezTo>
                          <a:pt x="758" y="170"/>
                          <a:pt x="794" y="182"/>
                          <a:pt x="794" y="182"/>
                        </a:cubicBezTo>
                        <a:cubicBezTo>
                          <a:pt x="804" y="211"/>
                          <a:pt x="775" y="190"/>
                          <a:pt x="762" y="186"/>
                        </a:cubicBezTo>
                        <a:cubicBezTo>
                          <a:pt x="767" y="194"/>
                          <a:pt x="773" y="202"/>
                          <a:pt x="778" y="210"/>
                        </a:cubicBezTo>
                        <a:cubicBezTo>
                          <a:pt x="783" y="218"/>
                          <a:pt x="802" y="226"/>
                          <a:pt x="802" y="226"/>
                        </a:cubicBezTo>
                        <a:cubicBezTo>
                          <a:pt x="813" y="242"/>
                          <a:pt x="804" y="245"/>
                          <a:pt x="810" y="262"/>
                        </a:cubicBezTo>
                        <a:cubicBezTo>
                          <a:pt x="803" y="282"/>
                          <a:pt x="793" y="301"/>
                          <a:pt x="786" y="322"/>
                        </a:cubicBezTo>
                        <a:cubicBezTo>
                          <a:pt x="783" y="330"/>
                          <a:pt x="778" y="346"/>
                          <a:pt x="778" y="346"/>
                        </a:cubicBezTo>
                        <a:cubicBezTo>
                          <a:pt x="785" y="366"/>
                          <a:pt x="817" y="394"/>
                          <a:pt x="830" y="414"/>
                        </a:cubicBezTo>
                        <a:cubicBezTo>
                          <a:pt x="835" y="422"/>
                          <a:pt x="841" y="430"/>
                          <a:pt x="846" y="438"/>
                        </a:cubicBezTo>
                        <a:cubicBezTo>
                          <a:pt x="849" y="442"/>
                          <a:pt x="854" y="450"/>
                          <a:pt x="854" y="450"/>
                        </a:cubicBezTo>
                        <a:cubicBezTo>
                          <a:pt x="853" y="457"/>
                          <a:pt x="855" y="466"/>
                          <a:pt x="850" y="470"/>
                        </a:cubicBezTo>
                        <a:cubicBezTo>
                          <a:pt x="844" y="475"/>
                          <a:pt x="831" y="451"/>
                          <a:pt x="830" y="450"/>
                        </a:cubicBezTo>
                        <a:cubicBezTo>
                          <a:pt x="811" y="431"/>
                          <a:pt x="789" y="421"/>
                          <a:pt x="774" y="398"/>
                        </a:cubicBezTo>
                        <a:cubicBezTo>
                          <a:pt x="769" y="379"/>
                          <a:pt x="766" y="371"/>
                          <a:pt x="746" y="378"/>
                        </a:cubicBezTo>
                        <a:cubicBezTo>
                          <a:pt x="717" y="368"/>
                          <a:pt x="730" y="368"/>
                          <a:pt x="706" y="374"/>
                        </a:cubicBezTo>
                        <a:cubicBezTo>
                          <a:pt x="688" y="402"/>
                          <a:pt x="699" y="395"/>
                          <a:pt x="678" y="402"/>
                        </a:cubicBezTo>
                        <a:cubicBezTo>
                          <a:pt x="654" y="386"/>
                          <a:pt x="650" y="390"/>
                          <a:pt x="618" y="394"/>
                        </a:cubicBezTo>
                        <a:cubicBezTo>
                          <a:pt x="607" y="411"/>
                          <a:pt x="601" y="426"/>
                          <a:pt x="590" y="442"/>
                        </a:cubicBezTo>
                        <a:cubicBezTo>
                          <a:pt x="600" y="471"/>
                          <a:pt x="593" y="459"/>
                          <a:pt x="606" y="478"/>
                        </a:cubicBezTo>
                        <a:cubicBezTo>
                          <a:pt x="593" y="518"/>
                          <a:pt x="622" y="548"/>
                          <a:pt x="642" y="578"/>
                        </a:cubicBezTo>
                        <a:cubicBezTo>
                          <a:pt x="651" y="591"/>
                          <a:pt x="651" y="601"/>
                          <a:pt x="666" y="606"/>
                        </a:cubicBezTo>
                        <a:cubicBezTo>
                          <a:pt x="680" y="627"/>
                          <a:pt x="691" y="623"/>
                          <a:pt x="710" y="610"/>
                        </a:cubicBezTo>
                        <a:cubicBezTo>
                          <a:pt x="729" y="616"/>
                          <a:pt x="729" y="606"/>
                          <a:pt x="734" y="590"/>
                        </a:cubicBezTo>
                        <a:cubicBezTo>
                          <a:pt x="735" y="577"/>
                          <a:pt x="731" y="562"/>
                          <a:pt x="738" y="550"/>
                        </a:cubicBezTo>
                        <a:cubicBezTo>
                          <a:pt x="742" y="543"/>
                          <a:pt x="762" y="542"/>
                          <a:pt x="762" y="542"/>
                        </a:cubicBezTo>
                        <a:cubicBezTo>
                          <a:pt x="783" y="547"/>
                          <a:pt x="786" y="552"/>
                          <a:pt x="774" y="570"/>
                        </a:cubicBezTo>
                        <a:cubicBezTo>
                          <a:pt x="779" y="590"/>
                          <a:pt x="790" y="605"/>
                          <a:pt x="770" y="618"/>
                        </a:cubicBezTo>
                        <a:cubicBezTo>
                          <a:pt x="769" y="622"/>
                          <a:pt x="764" y="626"/>
                          <a:pt x="766" y="630"/>
                        </a:cubicBezTo>
                        <a:cubicBezTo>
                          <a:pt x="768" y="634"/>
                          <a:pt x="775" y="634"/>
                          <a:pt x="778" y="638"/>
                        </a:cubicBezTo>
                        <a:cubicBezTo>
                          <a:pt x="788" y="651"/>
                          <a:pt x="786" y="660"/>
                          <a:pt x="802" y="670"/>
                        </a:cubicBezTo>
                        <a:cubicBezTo>
                          <a:pt x="810" y="667"/>
                          <a:pt x="818" y="665"/>
                          <a:pt x="826" y="662"/>
                        </a:cubicBezTo>
                        <a:cubicBezTo>
                          <a:pt x="830" y="661"/>
                          <a:pt x="838" y="658"/>
                          <a:pt x="838" y="658"/>
                        </a:cubicBezTo>
                        <a:cubicBezTo>
                          <a:pt x="857" y="664"/>
                          <a:pt x="864" y="680"/>
                          <a:pt x="870" y="698"/>
                        </a:cubicBezTo>
                        <a:cubicBezTo>
                          <a:pt x="859" y="731"/>
                          <a:pt x="887" y="794"/>
                          <a:pt x="922" y="806"/>
                        </a:cubicBezTo>
                        <a:cubicBezTo>
                          <a:pt x="938" y="801"/>
                          <a:pt x="941" y="792"/>
                          <a:pt x="958" y="798"/>
                        </a:cubicBezTo>
                        <a:cubicBezTo>
                          <a:pt x="984" y="837"/>
                          <a:pt x="928" y="784"/>
                          <a:pt x="942" y="826"/>
                        </a:cubicBezTo>
                        <a:cubicBezTo>
                          <a:pt x="936" y="844"/>
                          <a:pt x="930" y="844"/>
                          <a:pt x="914" y="834"/>
                        </a:cubicBezTo>
                        <a:cubicBezTo>
                          <a:pt x="903" y="817"/>
                          <a:pt x="890" y="821"/>
                          <a:pt x="874" y="810"/>
                        </a:cubicBezTo>
                        <a:cubicBezTo>
                          <a:pt x="851" y="776"/>
                          <a:pt x="882" y="816"/>
                          <a:pt x="854" y="794"/>
                        </a:cubicBezTo>
                        <a:cubicBezTo>
                          <a:pt x="843" y="785"/>
                          <a:pt x="840" y="768"/>
                          <a:pt x="830" y="758"/>
                        </a:cubicBezTo>
                        <a:cubicBezTo>
                          <a:pt x="824" y="739"/>
                          <a:pt x="817" y="724"/>
                          <a:pt x="798" y="718"/>
                        </a:cubicBezTo>
                        <a:cubicBezTo>
                          <a:pt x="791" y="696"/>
                          <a:pt x="800" y="712"/>
                          <a:pt x="778" y="710"/>
                        </a:cubicBezTo>
                        <a:cubicBezTo>
                          <a:pt x="767" y="709"/>
                          <a:pt x="746" y="702"/>
                          <a:pt x="746" y="702"/>
                        </a:cubicBezTo>
                        <a:cubicBezTo>
                          <a:pt x="729" y="691"/>
                          <a:pt x="720" y="674"/>
                          <a:pt x="702" y="662"/>
                        </a:cubicBezTo>
                        <a:cubicBezTo>
                          <a:pt x="694" y="665"/>
                          <a:pt x="687" y="673"/>
                          <a:pt x="678" y="674"/>
                        </a:cubicBezTo>
                        <a:cubicBezTo>
                          <a:pt x="657" y="677"/>
                          <a:pt x="630" y="657"/>
                          <a:pt x="614" y="646"/>
                        </a:cubicBezTo>
                        <a:cubicBezTo>
                          <a:pt x="600" y="637"/>
                          <a:pt x="580" y="639"/>
                          <a:pt x="566" y="630"/>
                        </a:cubicBezTo>
                        <a:cubicBezTo>
                          <a:pt x="546" y="617"/>
                          <a:pt x="525" y="607"/>
                          <a:pt x="506" y="594"/>
                        </a:cubicBezTo>
                        <a:cubicBezTo>
                          <a:pt x="513" y="572"/>
                          <a:pt x="509" y="551"/>
                          <a:pt x="490" y="538"/>
                        </a:cubicBezTo>
                        <a:cubicBezTo>
                          <a:pt x="485" y="522"/>
                          <a:pt x="476" y="515"/>
                          <a:pt x="462" y="506"/>
                        </a:cubicBezTo>
                        <a:cubicBezTo>
                          <a:pt x="441" y="474"/>
                          <a:pt x="469" y="513"/>
                          <a:pt x="442" y="486"/>
                        </a:cubicBezTo>
                        <a:cubicBezTo>
                          <a:pt x="436" y="480"/>
                          <a:pt x="436" y="468"/>
                          <a:pt x="430" y="462"/>
                        </a:cubicBezTo>
                        <a:cubicBezTo>
                          <a:pt x="427" y="459"/>
                          <a:pt x="422" y="459"/>
                          <a:pt x="418" y="458"/>
                        </a:cubicBezTo>
                        <a:cubicBezTo>
                          <a:pt x="407" y="447"/>
                          <a:pt x="382" y="430"/>
                          <a:pt x="382" y="430"/>
                        </a:cubicBezTo>
                        <a:cubicBezTo>
                          <a:pt x="371" y="413"/>
                          <a:pt x="358" y="399"/>
                          <a:pt x="346" y="382"/>
                        </a:cubicBezTo>
                        <a:cubicBezTo>
                          <a:pt x="344" y="378"/>
                          <a:pt x="345" y="373"/>
                          <a:pt x="342" y="370"/>
                        </a:cubicBezTo>
                        <a:cubicBezTo>
                          <a:pt x="339" y="367"/>
                          <a:pt x="334" y="367"/>
                          <a:pt x="330" y="366"/>
                        </a:cubicBezTo>
                        <a:cubicBezTo>
                          <a:pt x="322" y="390"/>
                          <a:pt x="342" y="398"/>
                          <a:pt x="354" y="414"/>
                        </a:cubicBezTo>
                        <a:cubicBezTo>
                          <a:pt x="368" y="432"/>
                          <a:pt x="372" y="446"/>
                          <a:pt x="390" y="458"/>
                        </a:cubicBezTo>
                        <a:cubicBezTo>
                          <a:pt x="409" y="487"/>
                          <a:pt x="399" y="475"/>
                          <a:pt x="418" y="494"/>
                        </a:cubicBezTo>
                        <a:cubicBezTo>
                          <a:pt x="423" y="510"/>
                          <a:pt x="428" y="517"/>
                          <a:pt x="442" y="526"/>
                        </a:cubicBezTo>
                        <a:cubicBezTo>
                          <a:pt x="450" y="550"/>
                          <a:pt x="432" y="533"/>
                          <a:pt x="422" y="526"/>
                        </a:cubicBezTo>
                        <a:cubicBezTo>
                          <a:pt x="399" y="492"/>
                          <a:pt x="430" y="532"/>
                          <a:pt x="402" y="510"/>
                        </a:cubicBezTo>
                        <a:cubicBezTo>
                          <a:pt x="398" y="507"/>
                          <a:pt x="397" y="501"/>
                          <a:pt x="394" y="498"/>
                        </a:cubicBezTo>
                        <a:cubicBezTo>
                          <a:pt x="391" y="495"/>
                          <a:pt x="386" y="493"/>
                          <a:pt x="382" y="490"/>
                        </a:cubicBezTo>
                        <a:cubicBezTo>
                          <a:pt x="377" y="474"/>
                          <a:pt x="370" y="471"/>
                          <a:pt x="354" y="466"/>
                        </a:cubicBezTo>
                        <a:cubicBezTo>
                          <a:pt x="344" y="452"/>
                          <a:pt x="340" y="447"/>
                          <a:pt x="346" y="430"/>
                        </a:cubicBezTo>
                        <a:cubicBezTo>
                          <a:pt x="338" y="418"/>
                          <a:pt x="314" y="402"/>
                          <a:pt x="314" y="402"/>
                        </a:cubicBezTo>
                        <a:cubicBezTo>
                          <a:pt x="306" y="390"/>
                          <a:pt x="298" y="378"/>
                          <a:pt x="290" y="366"/>
                        </a:cubicBezTo>
                        <a:cubicBezTo>
                          <a:pt x="284" y="357"/>
                          <a:pt x="273" y="354"/>
                          <a:pt x="266" y="346"/>
                        </a:cubicBezTo>
                        <a:cubicBezTo>
                          <a:pt x="263" y="342"/>
                          <a:pt x="262" y="337"/>
                          <a:pt x="258" y="334"/>
                        </a:cubicBezTo>
                        <a:cubicBezTo>
                          <a:pt x="243" y="324"/>
                          <a:pt x="225" y="324"/>
                          <a:pt x="210" y="314"/>
                        </a:cubicBezTo>
                        <a:cubicBezTo>
                          <a:pt x="201" y="300"/>
                          <a:pt x="194" y="291"/>
                          <a:pt x="178" y="286"/>
                        </a:cubicBezTo>
                        <a:cubicBezTo>
                          <a:pt x="160" y="260"/>
                          <a:pt x="192" y="247"/>
                          <a:pt x="154" y="238"/>
                        </a:cubicBezTo>
                        <a:cubicBezTo>
                          <a:pt x="111" y="209"/>
                          <a:pt x="106" y="149"/>
                          <a:pt x="90" y="102"/>
                        </a:cubicBezTo>
                        <a:cubicBezTo>
                          <a:pt x="86" y="90"/>
                          <a:pt x="76" y="73"/>
                          <a:pt x="66" y="66"/>
                        </a:cubicBezTo>
                        <a:cubicBezTo>
                          <a:pt x="58" y="60"/>
                          <a:pt x="42" y="50"/>
                          <a:pt x="42" y="50"/>
                        </a:cubicBezTo>
                        <a:cubicBezTo>
                          <a:pt x="39" y="46"/>
                          <a:pt x="38" y="41"/>
                          <a:pt x="34" y="38"/>
                        </a:cubicBezTo>
                        <a:cubicBezTo>
                          <a:pt x="27" y="34"/>
                          <a:pt x="10" y="30"/>
                          <a:pt x="10" y="30"/>
                        </a:cubicBezTo>
                        <a:cubicBezTo>
                          <a:pt x="0" y="1"/>
                          <a:pt x="31" y="17"/>
                          <a:pt x="46" y="22"/>
                        </a:cubicBezTo>
                        <a:cubicBezTo>
                          <a:pt x="65" y="51"/>
                          <a:pt x="61" y="41"/>
                          <a:pt x="86" y="58"/>
                        </a:cubicBezTo>
                        <a:cubicBezTo>
                          <a:pt x="94" y="70"/>
                          <a:pt x="94" y="93"/>
                          <a:pt x="102" y="70"/>
                        </a:cubicBezTo>
                        <a:cubicBezTo>
                          <a:pt x="95" y="49"/>
                          <a:pt x="82" y="62"/>
                          <a:pt x="82" y="3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16" name="Freeform 37"/>
                  <p:cNvSpPr/>
                  <p:nvPr/>
                </p:nvSpPr>
                <p:spPr bwMode="ltGray">
                  <a:xfrm>
                    <a:off x="2482" y="454"/>
                    <a:ext cx="15" cy="16"/>
                  </a:xfrm>
                  <a:custGeom>
                    <a:rect l="l" t="t" r="r" b="b"/>
                    <a:pathLst>
                      <a:path w="36" h="48">
                        <a:moveTo>
                          <a:pt x="6" y="28"/>
                        </a:moveTo>
                        <a:cubicBezTo>
                          <a:pt x="25" y="0"/>
                          <a:pt x="36" y="31"/>
                          <a:pt x="10" y="48"/>
                        </a:cubicBezTo>
                        <a:cubicBezTo>
                          <a:pt x="0" y="34"/>
                          <a:pt x="0" y="40"/>
                          <a:pt x="6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17" name="Freeform 38"/>
                  <p:cNvSpPr/>
                  <p:nvPr/>
                </p:nvSpPr>
                <p:spPr bwMode="ltGray">
                  <a:xfrm>
                    <a:off x="2470" y="448"/>
                    <a:ext cx="16" cy="12"/>
                  </a:xfrm>
                  <a:custGeom>
                    <a:rect l="l" t="t" r="r" b="b"/>
                    <a:pathLst>
                      <a:path w="36" h="37">
                        <a:moveTo>
                          <a:pt x="0" y="5"/>
                        </a:moveTo>
                        <a:cubicBezTo>
                          <a:pt x="4" y="4"/>
                          <a:pt x="8" y="0"/>
                          <a:pt x="12" y="1"/>
                        </a:cubicBezTo>
                        <a:cubicBezTo>
                          <a:pt x="21" y="4"/>
                          <a:pt x="36" y="17"/>
                          <a:pt x="36" y="17"/>
                        </a:cubicBezTo>
                        <a:cubicBezTo>
                          <a:pt x="29" y="37"/>
                          <a:pt x="22" y="26"/>
                          <a:pt x="8" y="17"/>
                        </a:cubicBezTo>
                        <a:cubicBezTo>
                          <a:pt x="5" y="13"/>
                          <a:pt x="0" y="5"/>
                          <a:pt x="0" y="5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18" name="Freeform 39"/>
                  <p:cNvSpPr/>
                  <p:nvPr/>
                </p:nvSpPr>
                <p:spPr bwMode="ltGray">
                  <a:xfrm>
                    <a:off x="2970" y="414"/>
                    <a:ext cx="75" cy="34"/>
                  </a:xfrm>
                  <a:custGeom>
                    <a:rect l="l" t="t" r="r" b="b"/>
                    <a:pathLst>
                      <a:path w="170" h="96">
                        <a:moveTo>
                          <a:pt x="0" y="49"/>
                        </a:moveTo>
                        <a:cubicBezTo>
                          <a:pt x="5" y="33"/>
                          <a:pt x="12" y="30"/>
                          <a:pt x="28" y="25"/>
                        </a:cubicBezTo>
                        <a:cubicBezTo>
                          <a:pt x="20" y="0"/>
                          <a:pt x="42" y="16"/>
                          <a:pt x="56" y="21"/>
                        </a:cubicBezTo>
                        <a:cubicBezTo>
                          <a:pt x="56" y="21"/>
                          <a:pt x="77" y="6"/>
                          <a:pt x="80" y="9"/>
                        </a:cubicBezTo>
                        <a:cubicBezTo>
                          <a:pt x="85" y="14"/>
                          <a:pt x="71" y="23"/>
                          <a:pt x="64" y="25"/>
                        </a:cubicBezTo>
                        <a:cubicBezTo>
                          <a:pt x="82" y="37"/>
                          <a:pt x="103" y="42"/>
                          <a:pt x="124" y="49"/>
                        </a:cubicBezTo>
                        <a:cubicBezTo>
                          <a:pt x="136" y="53"/>
                          <a:pt x="160" y="65"/>
                          <a:pt x="160" y="65"/>
                        </a:cubicBezTo>
                        <a:cubicBezTo>
                          <a:pt x="170" y="96"/>
                          <a:pt x="134" y="83"/>
                          <a:pt x="116" y="77"/>
                        </a:cubicBezTo>
                        <a:cubicBezTo>
                          <a:pt x="109" y="57"/>
                          <a:pt x="116" y="66"/>
                          <a:pt x="88" y="57"/>
                        </a:cubicBezTo>
                        <a:cubicBezTo>
                          <a:pt x="84" y="56"/>
                          <a:pt x="76" y="53"/>
                          <a:pt x="76" y="53"/>
                        </a:cubicBezTo>
                        <a:cubicBezTo>
                          <a:pt x="57" y="34"/>
                          <a:pt x="53" y="37"/>
                          <a:pt x="24" y="41"/>
                        </a:cubicBezTo>
                        <a:cubicBezTo>
                          <a:pt x="9" y="51"/>
                          <a:pt x="17" y="49"/>
                          <a:pt x="0" y="49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19" name="Freeform 40"/>
                  <p:cNvSpPr/>
                  <p:nvPr/>
                </p:nvSpPr>
                <p:spPr bwMode="ltGray">
                  <a:xfrm>
                    <a:off x="3049" y="442"/>
                    <a:ext cx="61" cy="15"/>
                  </a:xfrm>
                  <a:custGeom>
                    <a:rect l="l" t="t" r="r" b="b"/>
                    <a:pathLst>
                      <a:path w="138" h="44">
                        <a:moveTo>
                          <a:pt x="0" y="0"/>
                        </a:moveTo>
                        <a:cubicBezTo>
                          <a:pt x="19" y="3"/>
                          <a:pt x="35" y="10"/>
                          <a:pt x="52" y="4"/>
                        </a:cubicBezTo>
                        <a:cubicBezTo>
                          <a:pt x="87" y="11"/>
                          <a:pt x="61" y="15"/>
                          <a:pt x="88" y="24"/>
                        </a:cubicBezTo>
                        <a:cubicBezTo>
                          <a:pt x="96" y="23"/>
                          <a:pt x="104" y="19"/>
                          <a:pt x="112" y="20"/>
                        </a:cubicBezTo>
                        <a:cubicBezTo>
                          <a:pt x="138" y="23"/>
                          <a:pt x="118" y="41"/>
                          <a:pt x="108" y="44"/>
                        </a:cubicBezTo>
                        <a:cubicBezTo>
                          <a:pt x="78" y="34"/>
                          <a:pt x="92" y="34"/>
                          <a:pt x="64" y="40"/>
                        </a:cubicBezTo>
                        <a:cubicBezTo>
                          <a:pt x="41" y="37"/>
                          <a:pt x="22" y="41"/>
                          <a:pt x="0" y="36"/>
                        </a:cubicBezTo>
                        <a:cubicBezTo>
                          <a:pt x="6" y="11"/>
                          <a:pt x="7" y="27"/>
                          <a:pt x="28" y="20"/>
                        </a:cubicBezTo>
                        <a:cubicBezTo>
                          <a:pt x="17" y="13"/>
                          <a:pt x="0" y="13"/>
                          <a:pt x="0" y="0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20" name="Freeform 41"/>
                  <p:cNvSpPr/>
                  <p:nvPr/>
                </p:nvSpPr>
                <p:spPr bwMode="ltGray">
                  <a:xfrm>
                    <a:off x="3017" y="450"/>
                    <a:ext cx="25" cy="14"/>
                  </a:xfrm>
                  <a:custGeom>
                    <a:rect l="l" t="t" r="r" b="b"/>
                    <a:pathLst>
                      <a:path w="57" h="42">
                        <a:moveTo>
                          <a:pt x="17" y="25"/>
                        </a:moveTo>
                        <a:cubicBezTo>
                          <a:pt x="0" y="0"/>
                          <a:pt x="21" y="9"/>
                          <a:pt x="37" y="13"/>
                        </a:cubicBezTo>
                        <a:cubicBezTo>
                          <a:pt x="57" y="42"/>
                          <a:pt x="30" y="25"/>
                          <a:pt x="17" y="25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21" name="Freeform 42"/>
                  <p:cNvSpPr/>
                  <p:nvPr/>
                </p:nvSpPr>
                <p:spPr bwMode="ltGray">
                  <a:xfrm>
                    <a:off x="3000" y="406"/>
                    <a:ext cx="16" cy="19"/>
                  </a:xfrm>
                  <a:custGeom>
                    <a:rect l="l" t="t" r="r" b="b"/>
                    <a:pathLst>
                      <a:path w="39" h="52">
                        <a:moveTo>
                          <a:pt x="19" y="32"/>
                        </a:moveTo>
                        <a:cubicBezTo>
                          <a:pt x="13" y="14"/>
                          <a:pt x="0" y="13"/>
                          <a:pt x="19" y="0"/>
                        </a:cubicBezTo>
                        <a:cubicBezTo>
                          <a:pt x="23" y="5"/>
                          <a:pt x="39" y="52"/>
                          <a:pt x="19" y="3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22" name="Freeform 43"/>
                  <p:cNvSpPr/>
                  <p:nvPr/>
                </p:nvSpPr>
                <p:spPr bwMode="ltGray">
                  <a:xfrm>
                    <a:off x="3131" y="461"/>
                    <a:ext cx="20" cy="28"/>
                  </a:xfrm>
                  <a:custGeom>
                    <a:rect l="l" t="t" r="r" b="b"/>
                    <a:pathLst>
                      <a:path w="44" h="80">
                        <a:moveTo>
                          <a:pt x="4" y="9"/>
                        </a:moveTo>
                        <a:cubicBezTo>
                          <a:pt x="9" y="17"/>
                          <a:pt x="18" y="24"/>
                          <a:pt x="20" y="33"/>
                        </a:cubicBezTo>
                        <a:cubicBezTo>
                          <a:pt x="21" y="38"/>
                          <a:pt x="21" y="45"/>
                          <a:pt x="24" y="49"/>
                        </a:cubicBezTo>
                        <a:cubicBezTo>
                          <a:pt x="27" y="52"/>
                          <a:pt x="32" y="52"/>
                          <a:pt x="36" y="53"/>
                        </a:cubicBezTo>
                        <a:cubicBezTo>
                          <a:pt x="41" y="68"/>
                          <a:pt x="44" y="80"/>
                          <a:pt x="24" y="73"/>
                        </a:cubicBezTo>
                        <a:cubicBezTo>
                          <a:pt x="19" y="55"/>
                          <a:pt x="11" y="37"/>
                          <a:pt x="0" y="21"/>
                        </a:cubicBezTo>
                        <a:cubicBezTo>
                          <a:pt x="4" y="4"/>
                          <a:pt x="4" y="0"/>
                          <a:pt x="4" y="9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23" name="Freeform 44"/>
                  <p:cNvSpPr/>
                  <p:nvPr/>
                </p:nvSpPr>
                <p:spPr bwMode="ltGray">
                  <a:xfrm>
                    <a:off x="2782" y="250"/>
                    <a:ext cx="211" cy="42"/>
                  </a:xfrm>
                  <a:custGeom>
                    <a:rect l="l" t="t" r="r" b="b"/>
                    <a:pathLst>
                      <a:path w="323" h="64">
                        <a:moveTo>
                          <a:pt x="220" y="1"/>
                        </a:moveTo>
                        <a:cubicBezTo>
                          <a:pt x="215" y="12"/>
                          <a:pt x="225" y="17"/>
                          <a:pt x="231" y="8"/>
                        </a:cubicBezTo>
                        <a:cubicBezTo>
                          <a:pt x="235" y="0"/>
                          <a:pt x="229" y="7"/>
                          <a:pt x="235" y="0"/>
                        </a:cubicBezTo>
                        <a:lnTo>
                          <a:pt x="265" y="0"/>
                        </a:lnTo>
                        <a:cubicBezTo>
                          <a:pt x="277" y="6"/>
                          <a:pt x="276" y="11"/>
                          <a:pt x="287" y="17"/>
                        </a:cubicBezTo>
                        <a:cubicBezTo>
                          <a:pt x="308" y="11"/>
                          <a:pt x="293" y="7"/>
                          <a:pt x="319" y="10"/>
                        </a:cubicBezTo>
                        <a:cubicBezTo>
                          <a:pt x="323" y="19"/>
                          <a:pt x="321" y="22"/>
                          <a:pt x="314" y="29"/>
                        </a:cubicBezTo>
                        <a:cubicBezTo>
                          <a:pt x="312" y="39"/>
                          <a:pt x="313" y="50"/>
                          <a:pt x="298" y="46"/>
                        </a:cubicBezTo>
                        <a:cubicBezTo>
                          <a:pt x="297" y="40"/>
                          <a:pt x="298" y="34"/>
                          <a:pt x="295" y="29"/>
                        </a:cubicBezTo>
                        <a:cubicBezTo>
                          <a:pt x="294" y="27"/>
                          <a:pt x="290" y="31"/>
                          <a:pt x="287" y="31"/>
                        </a:cubicBezTo>
                        <a:cubicBezTo>
                          <a:pt x="284" y="31"/>
                          <a:pt x="282" y="30"/>
                          <a:pt x="279" y="29"/>
                        </a:cubicBezTo>
                        <a:cubicBezTo>
                          <a:pt x="274" y="27"/>
                          <a:pt x="263" y="21"/>
                          <a:pt x="263" y="21"/>
                        </a:cubicBezTo>
                        <a:cubicBezTo>
                          <a:pt x="249" y="23"/>
                          <a:pt x="241" y="31"/>
                          <a:pt x="228" y="38"/>
                        </a:cubicBezTo>
                        <a:cubicBezTo>
                          <a:pt x="220" y="41"/>
                          <a:pt x="209" y="42"/>
                          <a:pt x="201" y="44"/>
                        </a:cubicBezTo>
                        <a:cubicBezTo>
                          <a:pt x="193" y="54"/>
                          <a:pt x="200" y="53"/>
                          <a:pt x="212" y="57"/>
                        </a:cubicBezTo>
                        <a:cubicBezTo>
                          <a:pt x="200" y="62"/>
                          <a:pt x="199" y="57"/>
                          <a:pt x="188" y="63"/>
                        </a:cubicBezTo>
                        <a:cubicBezTo>
                          <a:pt x="181" y="62"/>
                          <a:pt x="174" y="64"/>
                          <a:pt x="169" y="61"/>
                        </a:cubicBezTo>
                        <a:cubicBezTo>
                          <a:pt x="166" y="59"/>
                          <a:pt x="175" y="59"/>
                          <a:pt x="177" y="57"/>
                        </a:cubicBezTo>
                        <a:cubicBezTo>
                          <a:pt x="181" y="48"/>
                          <a:pt x="149" y="28"/>
                          <a:pt x="171" y="40"/>
                        </a:cubicBezTo>
                        <a:cubicBezTo>
                          <a:pt x="184" y="55"/>
                          <a:pt x="184" y="36"/>
                          <a:pt x="169" y="31"/>
                        </a:cubicBezTo>
                        <a:cubicBezTo>
                          <a:pt x="167" y="27"/>
                          <a:pt x="167" y="22"/>
                          <a:pt x="158" y="23"/>
                        </a:cubicBezTo>
                        <a:cubicBezTo>
                          <a:pt x="153" y="23"/>
                          <a:pt x="142" y="27"/>
                          <a:pt x="142" y="27"/>
                        </a:cubicBezTo>
                        <a:cubicBezTo>
                          <a:pt x="136" y="39"/>
                          <a:pt x="143" y="31"/>
                          <a:pt x="134" y="27"/>
                        </a:cubicBezTo>
                        <a:cubicBezTo>
                          <a:pt x="130" y="25"/>
                          <a:pt x="126" y="25"/>
                          <a:pt x="123" y="25"/>
                        </a:cubicBezTo>
                        <a:cubicBezTo>
                          <a:pt x="117" y="11"/>
                          <a:pt x="100" y="6"/>
                          <a:pt x="83" y="2"/>
                        </a:cubicBezTo>
                        <a:cubicBezTo>
                          <a:pt x="70" y="4"/>
                          <a:pt x="69" y="9"/>
                          <a:pt x="59" y="14"/>
                        </a:cubicBezTo>
                        <a:cubicBezTo>
                          <a:pt x="45" y="14"/>
                          <a:pt x="0" y="12"/>
                          <a:pt x="1" y="0"/>
                        </a:cubicBezTo>
                        <a:lnTo>
                          <a:pt x="220" y="1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24" name="Freeform 45"/>
                  <p:cNvSpPr/>
                  <p:nvPr/>
                </p:nvSpPr>
                <p:spPr bwMode="ltGray">
                  <a:xfrm>
                    <a:off x="2596" y="249"/>
                    <a:ext cx="196" cy="21"/>
                  </a:xfrm>
                  <a:custGeom>
                    <a:rect l="l" t="t" r="r" b="b"/>
                    <a:pathLst>
                      <a:path w="300" h="31">
                        <a:moveTo>
                          <a:pt x="105" y="31"/>
                        </a:moveTo>
                        <a:cubicBezTo>
                          <a:pt x="83" y="19"/>
                          <a:pt x="0" y="6"/>
                          <a:pt x="30" y="1"/>
                        </a:cubicBezTo>
                        <a:lnTo>
                          <a:pt x="285" y="0"/>
                        </a:lnTo>
                        <a:cubicBezTo>
                          <a:pt x="296" y="4"/>
                          <a:pt x="300" y="5"/>
                          <a:pt x="296" y="14"/>
                        </a:cubicBezTo>
                        <a:cubicBezTo>
                          <a:pt x="285" y="11"/>
                          <a:pt x="276" y="16"/>
                          <a:pt x="264" y="16"/>
                        </a:cubicBezTo>
                        <a:lnTo>
                          <a:pt x="105" y="31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25" name="Freeform 46"/>
                  <p:cNvSpPr/>
                  <p:nvPr/>
                </p:nvSpPr>
                <p:spPr bwMode="ltGray">
                  <a:xfrm>
                    <a:off x="2164" y="279"/>
                    <a:ext cx="19" cy="10"/>
                  </a:xfrm>
                  <a:custGeom>
                    <a:rect l="l" t="t" r="r" b="b"/>
                    <a:pathLst>
                      <a:path w="41" h="28">
                        <a:moveTo>
                          <a:pt x="0" y="25"/>
                        </a:moveTo>
                        <a:cubicBezTo>
                          <a:pt x="10" y="11"/>
                          <a:pt x="41" y="0"/>
                          <a:pt x="12" y="29"/>
                        </a:cubicBezTo>
                        <a:cubicBezTo>
                          <a:pt x="8" y="28"/>
                          <a:pt x="0" y="25"/>
                          <a:pt x="0" y="25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26" name="Freeform 47"/>
                  <p:cNvSpPr/>
                  <p:nvPr/>
                </p:nvSpPr>
                <p:spPr bwMode="ltGray">
                  <a:xfrm>
                    <a:off x="1659" y="249"/>
                    <a:ext cx="449" cy="157"/>
                  </a:xfrm>
                  <a:custGeom>
                    <a:rect l="l" t="t" r="r" b="b"/>
                    <a:pathLst>
                      <a:path w="436" h="152">
                        <a:moveTo>
                          <a:pt x="73" y="1"/>
                        </a:moveTo>
                        <a:lnTo>
                          <a:pt x="436" y="0"/>
                        </a:lnTo>
                        <a:cubicBezTo>
                          <a:pt x="430" y="15"/>
                          <a:pt x="429" y="42"/>
                          <a:pt x="416" y="54"/>
                        </a:cubicBezTo>
                        <a:cubicBezTo>
                          <a:pt x="410" y="60"/>
                          <a:pt x="405" y="63"/>
                          <a:pt x="397" y="68"/>
                        </a:cubicBezTo>
                        <a:cubicBezTo>
                          <a:pt x="396" y="69"/>
                          <a:pt x="392" y="70"/>
                          <a:pt x="392" y="70"/>
                        </a:cubicBezTo>
                        <a:cubicBezTo>
                          <a:pt x="377" y="63"/>
                          <a:pt x="385" y="68"/>
                          <a:pt x="375" y="73"/>
                        </a:cubicBezTo>
                        <a:cubicBezTo>
                          <a:pt x="371" y="82"/>
                          <a:pt x="371" y="83"/>
                          <a:pt x="361" y="88"/>
                        </a:cubicBezTo>
                        <a:cubicBezTo>
                          <a:pt x="359" y="92"/>
                          <a:pt x="364" y="93"/>
                          <a:pt x="362" y="99"/>
                        </a:cubicBezTo>
                        <a:cubicBezTo>
                          <a:pt x="363" y="102"/>
                          <a:pt x="364" y="105"/>
                          <a:pt x="364" y="107"/>
                        </a:cubicBezTo>
                        <a:cubicBezTo>
                          <a:pt x="365" y="109"/>
                          <a:pt x="366" y="111"/>
                          <a:pt x="366" y="113"/>
                        </a:cubicBezTo>
                        <a:cubicBezTo>
                          <a:pt x="365" y="115"/>
                          <a:pt x="364" y="120"/>
                          <a:pt x="362" y="122"/>
                        </a:cubicBezTo>
                        <a:cubicBezTo>
                          <a:pt x="359" y="123"/>
                          <a:pt x="354" y="119"/>
                          <a:pt x="351" y="120"/>
                        </a:cubicBezTo>
                        <a:cubicBezTo>
                          <a:pt x="347" y="129"/>
                          <a:pt x="352" y="127"/>
                          <a:pt x="342" y="129"/>
                        </a:cubicBezTo>
                        <a:cubicBezTo>
                          <a:pt x="340" y="123"/>
                          <a:pt x="345" y="111"/>
                          <a:pt x="347" y="105"/>
                        </a:cubicBezTo>
                        <a:cubicBezTo>
                          <a:pt x="347" y="100"/>
                          <a:pt x="338" y="102"/>
                          <a:pt x="338" y="100"/>
                        </a:cubicBezTo>
                        <a:cubicBezTo>
                          <a:pt x="338" y="98"/>
                          <a:pt x="344" y="95"/>
                          <a:pt x="344" y="93"/>
                        </a:cubicBezTo>
                        <a:cubicBezTo>
                          <a:pt x="344" y="92"/>
                          <a:pt x="344" y="89"/>
                          <a:pt x="342" y="89"/>
                        </a:cubicBezTo>
                        <a:cubicBezTo>
                          <a:pt x="339" y="89"/>
                          <a:pt x="324" y="94"/>
                          <a:pt x="320" y="94"/>
                        </a:cubicBezTo>
                        <a:cubicBezTo>
                          <a:pt x="317" y="86"/>
                          <a:pt x="328" y="88"/>
                          <a:pt x="317" y="85"/>
                        </a:cubicBezTo>
                        <a:cubicBezTo>
                          <a:pt x="311" y="91"/>
                          <a:pt x="306" y="93"/>
                          <a:pt x="297" y="94"/>
                        </a:cubicBezTo>
                        <a:cubicBezTo>
                          <a:pt x="300" y="104"/>
                          <a:pt x="307" y="101"/>
                          <a:pt x="320" y="103"/>
                        </a:cubicBezTo>
                        <a:cubicBezTo>
                          <a:pt x="318" y="109"/>
                          <a:pt x="311" y="111"/>
                          <a:pt x="305" y="117"/>
                        </a:cubicBezTo>
                        <a:lnTo>
                          <a:pt x="311" y="126"/>
                        </a:lnTo>
                        <a:lnTo>
                          <a:pt x="315" y="138"/>
                        </a:lnTo>
                        <a:lnTo>
                          <a:pt x="309" y="139"/>
                        </a:lnTo>
                        <a:lnTo>
                          <a:pt x="314" y="144"/>
                        </a:lnTo>
                        <a:lnTo>
                          <a:pt x="307" y="152"/>
                        </a:lnTo>
                        <a:lnTo>
                          <a:pt x="0" y="149"/>
                        </a:lnTo>
                        <a:lnTo>
                          <a:pt x="73" y="1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27" name="Freeform 48"/>
                  <p:cNvSpPr/>
                  <p:nvPr/>
                </p:nvSpPr>
                <p:spPr bwMode="ltGray">
                  <a:xfrm>
                    <a:off x="2110" y="244"/>
                    <a:ext cx="21" cy="57"/>
                  </a:xfrm>
                  <a:custGeom>
                    <a:rect l="l" t="t" r="r" b="b"/>
                    <a:pathLst>
                      <a:path w="47" h="165">
                        <a:moveTo>
                          <a:pt x="5" y="156"/>
                        </a:moveTo>
                        <a:cubicBezTo>
                          <a:pt x="0" y="141"/>
                          <a:pt x="1" y="118"/>
                          <a:pt x="15" y="108"/>
                        </a:cubicBezTo>
                        <a:cubicBezTo>
                          <a:pt x="16" y="95"/>
                          <a:pt x="17" y="81"/>
                          <a:pt x="17" y="68"/>
                        </a:cubicBezTo>
                        <a:cubicBezTo>
                          <a:pt x="17" y="58"/>
                          <a:pt x="11" y="40"/>
                          <a:pt x="11" y="40"/>
                        </a:cubicBezTo>
                        <a:cubicBezTo>
                          <a:pt x="14" y="20"/>
                          <a:pt x="11" y="29"/>
                          <a:pt x="17" y="12"/>
                        </a:cubicBezTo>
                        <a:cubicBezTo>
                          <a:pt x="18" y="8"/>
                          <a:pt x="21" y="0"/>
                          <a:pt x="21" y="0"/>
                        </a:cubicBezTo>
                        <a:cubicBezTo>
                          <a:pt x="38" y="6"/>
                          <a:pt x="33" y="7"/>
                          <a:pt x="31" y="30"/>
                        </a:cubicBezTo>
                        <a:cubicBezTo>
                          <a:pt x="38" y="52"/>
                          <a:pt x="40" y="76"/>
                          <a:pt x="47" y="98"/>
                        </a:cubicBezTo>
                        <a:cubicBezTo>
                          <a:pt x="44" y="116"/>
                          <a:pt x="45" y="113"/>
                          <a:pt x="31" y="108"/>
                        </a:cubicBezTo>
                        <a:cubicBezTo>
                          <a:pt x="25" y="118"/>
                          <a:pt x="28" y="112"/>
                          <a:pt x="23" y="126"/>
                        </a:cubicBezTo>
                        <a:cubicBezTo>
                          <a:pt x="22" y="128"/>
                          <a:pt x="21" y="132"/>
                          <a:pt x="21" y="132"/>
                        </a:cubicBezTo>
                        <a:cubicBezTo>
                          <a:pt x="23" y="133"/>
                          <a:pt x="26" y="132"/>
                          <a:pt x="27" y="134"/>
                        </a:cubicBezTo>
                        <a:cubicBezTo>
                          <a:pt x="29" y="137"/>
                          <a:pt x="31" y="146"/>
                          <a:pt x="31" y="146"/>
                        </a:cubicBezTo>
                        <a:cubicBezTo>
                          <a:pt x="27" y="165"/>
                          <a:pt x="23" y="155"/>
                          <a:pt x="13" y="148"/>
                        </a:cubicBezTo>
                        <a:cubicBezTo>
                          <a:pt x="11" y="152"/>
                          <a:pt x="11" y="160"/>
                          <a:pt x="7" y="160"/>
                        </a:cubicBezTo>
                        <a:cubicBezTo>
                          <a:pt x="5" y="160"/>
                          <a:pt x="4" y="156"/>
                          <a:pt x="3" y="154"/>
                        </a:cubicBezTo>
                        <a:cubicBezTo>
                          <a:pt x="3" y="153"/>
                          <a:pt x="4" y="155"/>
                          <a:pt x="5" y="15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28" name="Freeform 49"/>
                  <p:cNvSpPr/>
                  <p:nvPr/>
                </p:nvSpPr>
                <p:spPr bwMode="ltGray">
                  <a:xfrm>
                    <a:off x="2097" y="292"/>
                    <a:ext cx="61" cy="35"/>
                  </a:xfrm>
                  <a:custGeom>
                    <a:rect l="l" t="t" r="r" b="b"/>
                    <a:pathLst>
                      <a:path w="138" h="103">
                        <a:moveTo>
                          <a:pt x="26" y="61"/>
                        </a:moveTo>
                        <a:cubicBezTo>
                          <a:pt x="29" y="53"/>
                          <a:pt x="33" y="51"/>
                          <a:pt x="30" y="43"/>
                        </a:cubicBezTo>
                        <a:cubicBezTo>
                          <a:pt x="33" y="27"/>
                          <a:pt x="37" y="24"/>
                          <a:pt x="50" y="33"/>
                        </a:cubicBezTo>
                        <a:cubicBezTo>
                          <a:pt x="51" y="37"/>
                          <a:pt x="53" y="41"/>
                          <a:pt x="54" y="45"/>
                        </a:cubicBezTo>
                        <a:cubicBezTo>
                          <a:pt x="55" y="49"/>
                          <a:pt x="66" y="49"/>
                          <a:pt x="66" y="49"/>
                        </a:cubicBezTo>
                        <a:cubicBezTo>
                          <a:pt x="75" y="43"/>
                          <a:pt x="77" y="45"/>
                          <a:pt x="80" y="55"/>
                        </a:cubicBezTo>
                        <a:cubicBezTo>
                          <a:pt x="92" y="47"/>
                          <a:pt x="101" y="37"/>
                          <a:pt x="116" y="33"/>
                        </a:cubicBezTo>
                        <a:cubicBezTo>
                          <a:pt x="125" y="19"/>
                          <a:pt x="120" y="24"/>
                          <a:pt x="130" y="17"/>
                        </a:cubicBezTo>
                        <a:cubicBezTo>
                          <a:pt x="134" y="11"/>
                          <a:pt x="134" y="0"/>
                          <a:pt x="138" y="11"/>
                        </a:cubicBezTo>
                        <a:cubicBezTo>
                          <a:pt x="135" y="31"/>
                          <a:pt x="126" y="45"/>
                          <a:pt x="106" y="49"/>
                        </a:cubicBezTo>
                        <a:cubicBezTo>
                          <a:pt x="97" y="55"/>
                          <a:pt x="93" y="61"/>
                          <a:pt x="84" y="67"/>
                        </a:cubicBezTo>
                        <a:cubicBezTo>
                          <a:pt x="80" y="79"/>
                          <a:pt x="79" y="79"/>
                          <a:pt x="66" y="81"/>
                        </a:cubicBezTo>
                        <a:cubicBezTo>
                          <a:pt x="60" y="90"/>
                          <a:pt x="57" y="97"/>
                          <a:pt x="48" y="103"/>
                        </a:cubicBezTo>
                        <a:cubicBezTo>
                          <a:pt x="42" y="94"/>
                          <a:pt x="37" y="93"/>
                          <a:pt x="26" y="89"/>
                        </a:cubicBezTo>
                        <a:cubicBezTo>
                          <a:pt x="24" y="88"/>
                          <a:pt x="20" y="87"/>
                          <a:pt x="20" y="87"/>
                        </a:cubicBezTo>
                        <a:cubicBezTo>
                          <a:pt x="10" y="90"/>
                          <a:pt x="14" y="94"/>
                          <a:pt x="22" y="97"/>
                        </a:cubicBezTo>
                        <a:cubicBezTo>
                          <a:pt x="14" y="103"/>
                          <a:pt x="9" y="100"/>
                          <a:pt x="0" y="97"/>
                        </a:cubicBezTo>
                        <a:cubicBezTo>
                          <a:pt x="2" y="87"/>
                          <a:pt x="1" y="82"/>
                          <a:pt x="10" y="79"/>
                        </a:cubicBezTo>
                        <a:cubicBezTo>
                          <a:pt x="15" y="63"/>
                          <a:pt x="14" y="69"/>
                          <a:pt x="26" y="6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29" name="Freeform 50"/>
                  <p:cNvSpPr/>
                  <p:nvPr/>
                </p:nvSpPr>
                <p:spPr bwMode="ltGray">
                  <a:xfrm>
                    <a:off x="2032" y="324"/>
                    <a:ext cx="82" cy="74"/>
                  </a:xfrm>
                  <a:custGeom>
                    <a:rect l="l" t="t" r="r" b="b"/>
                    <a:pathLst>
                      <a:path w="188" h="214">
                        <a:moveTo>
                          <a:pt x="158" y="24"/>
                        </a:moveTo>
                        <a:cubicBezTo>
                          <a:pt x="156" y="18"/>
                          <a:pt x="160" y="6"/>
                          <a:pt x="160" y="6"/>
                        </a:cubicBezTo>
                        <a:cubicBezTo>
                          <a:pt x="167" y="16"/>
                          <a:pt x="167" y="8"/>
                          <a:pt x="170" y="0"/>
                        </a:cubicBezTo>
                        <a:cubicBezTo>
                          <a:pt x="181" y="4"/>
                          <a:pt x="179" y="14"/>
                          <a:pt x="182" y="24"/>
                        </a:cubicBezTo>
                        <a:cubicBezTo>
                          <a:pt x="184" y="30"/>
                          <a:pt x="188" y="42"/>
                          <a:pt x="188" y="42"/>
                        </a:cubicBezTo>
                        <a:cubicBezTo>
                          <a:pt x="183" y="56"/>
                          <a:pt x="188" y="52"/>
                          <a:pt x="178" y="58"/>
                        </a:cubicBezTo>
                        <a:cubicBezTo>
                          <a:pt x="174" y="63"/>
                          <a:pt x="170" y="76"/>
                          <a:pt x="170" y="76"/>
                        </a:cubicBezTo>
                        <a:cubicBezTo>
                          <a:pt x="169" y="100"/>
                          <a:pt x="173" y="110"/>
                          <a:pt x="162" y="126"/>
                        </a:cubicBezTo>
                        <a:cubicBezTo>
                          <a:pt x="150" y="118"/>
                          <a:pt x="155" y="132"/>
                          <a:pt x="144" y="136"/>
                        </a:cubicBezTo>
                        <a:cubicBezTo>
                          <a:pt x="135" y="134"/>
                          <a:pt x="129" y="135"/>
                          <a:pt x="120" y="138"/>
                        </a:cubicBezTo>
                        <a:cubicBezTo>
                          <a:pt x="114" y="129"/>
                          <a:pt x="122" y="127"/>
                          <a:pt x="112" y="124"/>
                        </a:cubicBezTo>
                        <a:cubicBezTo>
                          <a:pt x="108" y="130"/>
                          <a:pt x="108" y="142"/>
                          <a:pt x="102" y="146"/>
                        </a:cubicBezTo>
                        <a:cubicBezTo>
                          <a:pt x="98" y="148"/>
                          <a:pt x="90" y="150"/>
                          <a:pt x="90" y="150"/>
                        </a:cubicBezTo>
                        <a:cubicBezTo>
                          <a:pt x="87" y="141"/>
                          <a:pt x="89" y="135"/>
                          <a:pt x="80" y="132"/>
                        </a:cubicBezTo>
                        <a:cubicBezTo>
                          <a:pt x="68" y="134"/>
                          <a:pt x="65" y="134"/>
                          <a:pt x="58" y="144"/>
                        </a:cubicBezTo>
                        <a:cubicBezTo>
                          <a:pt x="66" y="150"/>
                          <a:pt x="68" y="147"/>
                          <a:pt x="76" y="142"/>
                        </a:cubicBezTo>
                        <a:cubicBezTo>
                          <a:pt x="81" y="146"/>
                          <a:pt x="85" y="155"/>
                          <a:pt x="78" y="160"/>
                        </a:cubicBezTo>
                        <a:cubicBezTo>
                          <a:pt x="75" y="162"/>
                          <a:pt x="62" y="165"/>
                          <a:pt x="58" y="166"/>
                        </a:cubicBezTo>
                        <a:cubicBezTo>
                          <a:pt x="48" y="173"/>
                          <a:pt x="44" y="173"/>
                          <a:pt x="34" y="166"/>
                        </a:cubicBezTo>
                        <a:cubicBezTo>
                          <a:pt x="35" y="162"/>
                          <a:pt x="34" y="158"/>
                          <a:pt x="36" y="154"/>
                        </a:cubicBezTo>
                        <a:cubicBezTo>
                          <a:pt x="38" y="150"/>
                          <a:pt x="55" y="146"/>
                          <a:pt x="46" y="144"/>
                        </a:cubicBezTo>
                        <a:cubicBezTo>
                          <a:pt x="42" y="143"/>
                          <a:pt x="34" y="148"/>
                          <a:pt x="34" y="148"/>
                        </a:cubicBezTo>
                        <a:cubicBezTo>
                          <a:pt x="32" y="155"/>
                          <a:pt x="28" y="159"/>
                          <a:pt x="26" y="166"/>
                        </a:cubicBezTo>
                        <a:cubicBezTo>
                          <a:pt x="36" y="182"/>
                          <a:pt x="36" y="173"/>
                          <a:pt x="30" y="190"/>
                        </a:cubicBezTo>
                        <a:cubicBezTo>
                          <a:pt x="28" y="196"/>
                          <a:pt x="14" y="200"/>
                          <a:pt x="14" y="200"/>
                        </a:cubicBezTo>
                        <a:cubicBezTo>
                          <a:pt x="5" y="214"/>
                          <a:pt x="11" y="210"/>
                          <a:pt x="0" y="214"/>
                        </a:cubicBezTo>
                        <a:cubicBezTo>
                          <a:pt x="2" y="202"/>
                          <a:pt x="5" y="198"/>
                          <a:pt x="8" y="188"/>
                        </a:cubicBezTo>
                        <a:cubicBezTo>
                          <a:pt x="6" y="178"/>
                          <a:pt x="3" y="173"/>
                          <a:pt x="0" y="164"/>
                        </a:cubicBezTo>
                        <a:cubicBezTo>
                          <a:pt x="3" y="156"/>
                          <a:pt x="7" y="157"/>
                          <a:pt x="14" y="152"/>
                        </a:cubicBezTo>
                        <a:cubicBezTo>
                          <a:pt x="18" y="141"/>
                          <a:pt x="23" y="140"/>
                          <a:pt x="32" y="134"/>
                        </a:cubicBezTo>
                        <a:cubicBezTo>
                          <a:pt x="37" y="127"/>
                          <a:pt x="37" y="123"/>
                          <a:pt x="44" y="118"/>
                        </a:cubicBezTo>
                        <a:cubicBezTo>
                          <a:pt x="64" y="121"/>
                          <a:pt x="55" y="122"/>
                          <a:pt x="72" y="116"/>
                        </a:cubicBezTo>
                        <a:cubicBezTo>
                          <a:pt x="76" y="115"/>
                          <a:pt x="84" y="112"/>
                          <a:pt x="84" y="112"/>
                        </a:cubicBezTo>
                        <a:cubicBezTo>
                          <a:pt x="105" y="119"/>
                          <a:pt x="97" y="84"/>
                          <a:pt x="114" y="78"/>
                        </a:cubicBezTo>
                        <a:cubicBezTo>
                          <a:pt x="117" y="87"/>
                          <a:pt x="110" y="89"/>
                          <a:pt x="120" y="92"/>
                        </a:cubicBezTo>
                        <a:cubicBezTo>
                          <a:pt x="125" y="85"/>
                          <a:pt x="125" y="81"/>
                          <a:pt x="132" y="76"/>
                        </a:cubicBezTo>
                        <a:cubicBezTo>
                          <a:pt x="138" y="68"/>
                          <a:pt x="146" y="65"/>
                          <a:pt x="150" y="54"/>
                        </a:cubicBezTo>
                        <a:cubicBezTo>
                          <a:pt x="151" y="50"/>
                          <a:pt x="154" y="42"/>
                          <a:pt x="154" y="42"/>
                        </a:cubicBezTo>
                        <a:cubicBezTo>
                          <a:pt x="152" y="41"/>
                          <a:pt x="148" y="40"/>
                          <a:pt x="148" y="38"/>
                        </a:cubicBezTo>
                        <a:cubicBezTo>
                          <a:pt x="148" y="36"/>
                          <a:pt x="161" y="33"/>
                          <a:pt x="152" y="32"/>
                        </a:cubicBezTo>
                        <a:lnTo>
                          <a:pt x="158" y="24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30" name="Freeform 51"/>
                  <p:cNvSpPr/>
                  <p:nvPr/>
                </p:nvSpPr>
                <p:spPr bwMode="ltGray">
                  <a:xfrm>
                    <a:off x="2087" y="346"/>
                    <a:ext cx="6" cy="4"/>
                  </a:xfrm>
                  <a:custGeom>
                    <a:rect l="l" t="t" r="r" b="b"/>
                    <a:pathLst>
                      <a:path w="13" h="13">
                        <a:moveTo>
                          <a:pt x="0" y="9"/>
                        </a:moveTo>
                        <a:cubicBezTo>
                          <a:pt x="6" y="0"/>
                          <a:pt x="13" y="7"/>
                          <a:pt x="4" y="13"/>
                        </a:cubicBezTo>
                        <a:cubicBezTo>
                          <a:pt x="0" y="6"/>
                          <a:pt x="0" y="5"/>
                          <a:pt x="0" y="9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31" name="Freeform 52"/>
                  <p:cNvSpPr/>
                  <p:nvPr/>
                </p:nvSpPr>
                <p:spPr bwMode="ltGray">
                  <a:xfrm>
                    <a:off x="1625" y="397"/>
                    <a:ext cx="357" cy="195"/>
                  </a:xfrm>
                  <a:custGeom>
                    <a:rect l="l" t="t" r="r" b="b"/>
                    <a:pathLst>
                      <a:path w="812" h="564">
                        <a:moveTo>
                          <a:pt x="798" y="6"/>
                        </a:moveTo>
                        <a:cubicBezTo>
                          <a:pt x="801" y="15"/>
                          <a:pt x="809" y="16"/>
                          <a:pt x="812" y="26"/>
                        </a:cubicBezTo>
                        <a:cubicBezTo>
                          <a:pt x="809" y="36"/>
                          <a:pt x="801" y="41"/>
                          <a:pt x="796" y="50"/>
                        </a:cubicBezTo>
                        <a:cubicBezTo>
                          <a:pt x="791" y="61"/>
                          <a:pt x="788" y="71"/>
                          <a:pt x="778" y="78"/>
                        </a:cubicBezTo>
                        <a:cubicBezTo>
                          <a:pt x="773" y="85"/>
                          <a:pt x="771" y="88"/>
                          <a:pt x="774" y="96"/>
                        </a:cubicBezTo>
                        <a:cubicBezTo>
                          <a:pt x="767" y="107"/>
                          <a:pt x="758" y="114"/>
                          <a:pt x="748" y="122"/>
                        </a:cubicBezTo>
                        <a:cubicBezTo>
                          <a:pt x="744" y="125"/>
                          <a:pt x="736" y="130"/>
                          <a:pt x="736" y="130"/>
                        </a:cubicBezTo>
                        <a:cubicBezTo>
                          <a:pt x="740" y="141"/>
                          <a:pt x="731" y="140"/>
                          <a:pt x="722" y="142"/>
                        </a:cubicBezTo>
                        <a:cubicBezTo>
                          <a:pt x="716" y="148"/>
                          <a:pt x="712" y="151"/>
                          <a:pt x="704" y="154"/>
                        </a:cubicBezTo>
                        <a:cubicBezTo>
                          <a:pt x="686" y="150"/>
                          <a:pt x="650" y="169"/>
                          <a:pt x="634" y="180"/>
                        </a:cubicBezTo>
                        <a:cubicBezTo>
                          <a:pt x="636" y="189"/>
                          <a:pt x="631" y="193"/>
                          <a:pt x="640" y="196"/>
                        </a:cubicBezTo>
                        <a:cubicBezTo>
                          <a:pt x="643" y="205"/>
                          <a:pt x="640" y="207"/>
                          <a:pt x="632" y="210"/>
                        </a:cubicBezTo>
                        <a:cubicBezTo>
                          <a:pt x="626" y="219"/>
                          <a:pt x="623" y="226"/>
                          <a:pt x="614" y="232"/>
                        </a:cubicBezTo>
                        <a:cubicBezTo>
                          <a:pt x="611" y="231"/>
                          <a:pt x="606" y="233"/>
                          <a:pt x="604" y="230"/>
                        </a:cubicBezTo>
                        <a:cubicBezTo>
                          <a:pt x="599" y="220"/>
                          <a:pt x="610" y="199"/>
                          <a:pt x="620" y="196"/>
                        </a:cubicBezTo>
                        <a:cubicBezTo>
                          <a:pt x="623" y="187"/>
                          <a:pt x="617" y="187"/>
                          <a:pt x="620" y="178"/>
                        </a:cubicBezTo>
                        <a:cubicBezTo>
                          <a:pt x="617" y="164"/>
                          <a:pt x="609" y="168"/>
                          <a:pt x="598" y="172"/>
                        </a:cubicBezTo>
                        <a:cubicBezTo>
                          <a:pt x="592" y="180"/>
                          <a:pt x="585" y="185"/>
                          <a:pt x="576" y="188"/>
                        </a:cubicBezTo>
                        <a:cubicBezTo>
                          <a:pt x="572" y="194"/>
                          <a:pt x="568" y="200"/>
                          <a:pt x="564" y="206"/>
                        </a:cubicBezTo>
                        <a:cubicBezTo>
                          <a:pt x="561" y="210"/>
                          <a:pt x="556" y="218"/>
                          <a:pt x="556" y="218"/>
                        </a:cubicBezTo>
                        <a:cubicBezTo>
                          <a:pt x="558" y="234"/>
                          <a:pt x="559" y="243"/>
                          <a:pt x="572" y="252"/>
                        </a:cubicBezTo>
                        <a:cubicBezTo>
                          <a:pt x="579" y="262"/>
                          <a:pt x="586" y="273"/>
                          <a:pt x="596" y="280"/>
                        </a:cubicBezTo>
                        <a:cubicBezTo>
                          <a:pt x="598" y="286"/>
                          <a:pt x="602" y="298"/>
                          <a:pt x="602" y="298"/>
                        </a:cubicBezTo>
                        <a:cubicBezTo>
                          <a:pt x="601" y="308"/>
                          <a:pt x="599" y="361"/>
                          <a:pt x="594" y="368"/>
                        </a:cubicBezTo>
                        <a:cubicBezTo>
                          <a:pt x="590" y="374"/>
                          <a:pt x="576" y="378"/>
                          <a:pt x="570" y="382"/>
                        </a:cubicBezTo>
                        <a:cubicBezTo>
                          <a:pt x="563" y="393"/>
                          <a:pt x="550" y="396"/>
                          <a:pt x="542" y="406"/>
                        </a:cubicBezTo>
                        <a:cubicBezTo>
                          <a:pt x="536" y="413"/>
                          <a:pt x="539" y="417"/>
                          <a:pt x="530" y="420"/>
                        </a:cubicBezTo>
                        <a:cubicBezTo>
                          <a:pt x="526" y="408"/>
                          <a:pt x="538" y="391"/>
                          <a:pt x="522" y="386"/>
                        </a:cubicBezTo>
                        <a:cubicBezTo>
                          <a:pt x="516" y="377"/>
                          <a:pt x="510" y="364"/>
                          <a:pt x="502" y="356"/>
                        </a:cubicBezTo>
                        <a:cubicBezTo>
                          <a:pt x="497" y="341"/>
                          <a:pt x="505" y="360"/>
                          <a:pt x="482" y="348"/>
                        </a:cubicBezTo>
                        <a:cubicBezTo>
                          <a:pt x="478" y="346"/>
                          <a:pt x="478" y="339"/>
                          <a:pt x="474" y="336"/>
                        </a:cubicBezTo>
                        <a:cubicBezTo>
                          <a:pt x="470" y="323"/>
                          <a:pt x="466" y="342"/>
                          <a:pt x="462" y="348"/>
                        </a:cubicBezTo>
                        <a:cubicBezTo>
                          <a:pt x="460" y="358"/>
                          <a:pt x="456" y="363"/>
                          <a:pt x="454" y="374"/>
                        </a:cubicBezTo>
                        <a:cubicBezTo>
                          <a:pt x="457" y="383"/>
                          <a:pt x="455" y="387"/>
                          <a:pt x="450" y="394"/>
                        </a:cubicBezTo>
                        <a:cubicBezTo>
                          <a:pt x="454" y="399"/>
                          <a:pt x="464" y="411"/>
                          <a:pt x="466" y="418"/>
                        </a:cubicBezTo>
                        <a:cubicBezTo>
                          <a:pt x="474" y="443"/>
                          <a:pt x="472" y="458"/>
                          <a:pt x="500" y="464"/>
                        </a:cubicBezTo>
                        <a:cubicBezTo>
                          <a:pt x="507" y="469"/>
                          <a:pt x="510" y="474"/>
                          <a:pt x="516" y="480"/>
                        </a:cubicBezTo>
                        <a:cubicBezTo>
                          <a:pt x="511" y="494"/>
                          <a:pt x="513" y="509"/>
                          <a:pt x="510" y="524"/>
                        </a:cubicBezTo>
                        <a:cubicBezTo>
                          <a:pt x="512" y="537"/>
                          <a:pt x="511" y="541"/>
                          <a:pt x="522" y="548"/>
                        </a:cubicBezTo>
                        <a:cubicBezTo>
                          <a:pt x="523" y="552"/>
                          <a:pt x="525" y="556"/>
                          <a:pt x="526" y="560"/>
                        </a:cubicBezTo>
                        <a:cubicBezTo>
                          <a:pt x="527" y="564"/>
                          <a:pt x="514" y="556"/>
                          <a:pt x="514" y="556"/>
                        </a:cubicBezTo>
                        <a:cubicBezTo>
                          <a:pt x="502" y="564"/>
                          <a:pt x="501" y="551"/>
                          <a:pt x="492" y="544"/>
                        </a:cubicBezTo>
                        <a:cubicBezTo>
                          <a:pt x="488" y="541"/>
                          <a:pt x="480" y="536"/>
                          <a:pt x="480" y="536"/>
                        </a:cubicBezTo>
                        <a:cubicBezTo>
                          <a:pt x="471" y="522"/>
                          <a:pt x="474" y="529"/>
                          <a:pt x="470" y="518"/>
                        </a:cubicBezTo>
                        <a:cubicBezTo>
                          <a:pt x="467" y="491"/>
                          <a:pt x="461" y="446"/>
                          <a:pt x="436" y="430"/>
                        </a:cubicBezTo>
                        <a:cubicBezTo>
                          <a:pt x="428" y="433"/>
                          <a:pt x="425" y="433"/>
                          <a:pt x="422" y="424"/>
                        </a:cubicBezTo>
                        <a:cubicBezTo>
                          <a:pt x="427" y="404"/>
                          <a:pt x="432" y="383"/>
                          <a:pt x="438" y="364"/>
                        </a:cubicBezTo>
                        <a:cubicBezTo>
                          <a:pt x="436" y="343"/>
                          <a:pt x="431" y="330"/>
                          <a:pt x="426" y="310"/>
                        </a:cubicBezTo>
                        <a:cubicBezTo>
                          <a:pt x="429" y="302"/>
                          <a:pt x="425" y="300"/>
                          <a:pt x="422" y="292"/>
                        </a:cubicBezTo>
                        <a:cubicBezTo>
                          <a:pt x="424" y="282"/>
                          <a:pt x="428" y="277"/>
                          <a:pt x="422" y="268"/>
                        </a:cubicBezTo>
                        <a:cubicBezTo>
                          <a:pt x="420" y="269"/>
                          <a:pt x="418" y="269"/>
                          <a:pt x="416" y="270"/>
                        </a:cubicBezTo>
                        <a:cubicBezTo>
                          <a:pt x="414" y="272"/>
                          <a:pt x="414" y="275"/>
                          <a:pt x="412" y="276"/>
                        </a:cubicBezTo>
                        <a:cubicBezTo>
                          <a:pt x="408" y="278"/>
                          <a:pt x="400" y="280"/>
                          <a:pt x="400" y="280"/>
                        </a:cubicBezTo>
                        <a:cubicBezTo>
                          <a:pt x="394" y="274"/>
                          <a:pt x="389" y="274"/>
                          <a:pt x="386" y="266"/>
                        </a:cubicBezTo>
                        <a:cubicBezTo>
                          <a:pt x="391" y="251"/>
                          <a:pt x="379" y="206"/>
                          <a:pt x="364" y="196"/>
                        </a:cubicBezTo>
                        <a:cubicBezTo>
                          <a:pt x="357" y="186"/>
                          <a:pt x="358" y="182"/>
                          <a:pt x="360" y="170"/>
                        </a:cubicBezTo>
                        <a:cubicBezTo>
                          <a:pt x="358" y="160"/>
                          <a:pt x="356" y="147"/>
                          <a:pt x="346" y="144"/>
                        </a:cubicBezTo>
                        <a:cubicBezTo>
                          <a:pt x="343" y="154"/>
                          <a:pt x="338" y="160"/>
                          <a:pt x="330" y="166"/>
                        </a:cubicBezTo>
                        <a:cubicBezTo>
                          <a:pt x="323" y="164"/>
                          <a:pt x="308" y="160"/>
                          <a:pt x="308" y="160"/>
                        </a:cubicBezTo>
                        <a:cubicBezTo>
                          <a:pt x="296" y="162"/>
                          <a:pt x="297" y="166"/>
                          <a:pt x="288" y="172"/>
                        </a:cubicBezTo>
                        <a:cubicBezTo>
                          <a:pt x="284" y="185"/>
                          <a:pt x="282" y="191"/>
                          <a:pt x="268" y="196"/>
                        </a:cubicBezTo>
                        <a:cubicBezTo>
                          <a:pt x="264" y="200"/>
                          <a:pt x="243" y="231"/>
                          <a:pt x="242" y="232"/>
                        </a:cubicBezTo>
                        <a:cubicBezTo>
                          <a:pt x="231" y="239"/>
                          <a:pt x="215" y="247"/>
                          <a:pt x="206" y="256"/>
                        </a:cubicBezTo>
                        <a:cubicBezTo>
                          <a:pt x="202" y="260"/>
                          <a:pt x="200" y="265"/>
                          <a:pt x="196" y="268"/>
                        </a:cubicBezTo>
                        <a:cubicBezTo>
                          <a:pt x="194" y="269"/>
                          <a:pt x="192" y="269"/>
                          <a:pt x="190" y="270"/>
                        </a:cubicBezTo>
                        <a:cubicBezTo>
                          <a:pt x="188" y="271"/>
                          <a:pt x="186" y="272"/>
                          <a:pt x="184" y="274"/>
                        </a:cubicBezTo>
                        <a:cubicBezTo>
                          <a:pt x="180" y="278"/>
                          <a:pt x="172" y="286"/>
                          <a:pt x="172" y="286"/>
                        </a:cubicBezTo>
                        <a:cubicBezTo>
                          <a:pt x="167" y="300"/>
                          <a:pt x="165" y="314"/>
                          <a:pt x="160" y="328"/>
                        </a:cubicBezTo>
                        <a:cubicBezTo>
                          <a:pt x="158" y="335"/>
                          <a:pt x="156" y="341"/>
                          <a:pt x="154" y="348"/>
                        </a:cubicBezTo>
                        <a:cubicBezTo>
                          <a:pt x="153" y="350"/>
                          <a:pt x="152" y="354"/>
                          <a:pt x="152" y="354"/>
                        </a:cubicBezTo>
                        <a:cubicBezTo>
                          <a:pt x="152" y="359"/>
                          <a:pt x="156" y="384"/>
                          <a:pt x="146" y="392"/>
                        </a:cubicBezTo>
                        <a:cubicBezTo>
                          <a:pt x="141" y="397"/>
                          <a:pt x="128" y="404"/>
                          <a:pt x="128" y="404"/>
                        </a:cubicBezTo>
                        <a:cubicBezTo>
                          <a:pt x="125" y="412"/>
                          <a:pt x="122" y="421"/>
                          <a:pt x="114" y="424"/>
                        </a:cubicBezTo>
                        <a:cubicBezTo>
                          <a:pt x="100" y="419"/>
                          <a:pt x="97" y="405"/>
                          <a:pt x="94" y="392"/>
                        </a:cubicBezTo>
                        <a:cubicBezTo>
                          <a:pt x="86" y="362"/>
                          <a:pt x="82" y="332"/>
                          <a:pt x="72" y="302"/>
                        </a:cubicBezTo>
                        <a:cubicBezTo>
                          <a:pt x="71" y="281"/>
                          <a:pt x="70" y="275"/>
                          <a:pt x="66" y="258"/>
                        </a:cubicBezTo>
                        <a:cubicBezTo>
                          <a:pt x="66" y="251"/>
                          <a:pt x="68" y="219"/>
                          <a:pt x="64" y="208"/>
                        </a:cubicBezTo>
                        <a:cubicBezTo>
                          <a:pt x="70" y="191"/>
                          <a:pt x="66" y="173"/>
                          <a:pt x="72" y="156"/>
                        </a:cubicBezTo>
                        <a:cubicBezTo>
                          <a:pt x="66" y="139"/>
                          <a:pt x="60" y="168"/>
                          <a:pt x="56" y="172"/>
                        </a:cubicBezTo>
                        <a:cubicBezTo>
                          <a:pt x="53" y="175"/>
                          <a:pt x="44" y="180"/>
                          <a:pt x="44" y="180"/>
                        </a:cubicBezTo>
                        <a:cubicBezTo>
                          <a:pt x="35" y="177"/>
                          <a:pt x="28" y="173"/>
                          <a:pt x="24" y="162"/>
                        </a:cubicBezTo>
                        <a:cubicBezTo>
                          <a:pt x="23" y="158"/>
                          <a:pt x="20" y="150"/>
                          <a:pt x="20" y="150"/>
                        </a:cubicBezTo>
                        <a:cubicBezTo>
                          <a:pt x="30" y="148"/>
                          <a:pt x="30" y="143"/>
                          <a:pt x="38" y="138"/>
                        </a:cubicBezTo>
                        <a:cubicBezTo>
                          <a:pt x="35" y="128"/>
                          <a:pt x="31" y="133"/>
                          <a:pt x="24" y="138"/>
                        </a:cubicBezTo>
                        <a:cubicBezTo>
                          <a:pt x="15" y="135"/>
                          <a:pt x="15" y="132"/>
                          <a:pt x="18" y="124"/>
                        </a:cubicBezTo>
                        <a:cubicBezTo>
                          <a:pt x="11" y="114"/>
                          <a:pt x="9" y="101"/>
                          <a:pt x="0" y="92"/>
                        </a:cubicBezTo>
                        <a:lnTo>
                          <a:pt x="76" y="0"/>
                        </a:lnTo>
                        <a:lnTo>
                          <a:pt x="798" y="6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32" name="Freeform 53"/>
                  <p:cNvSpPr/>
                  <p:nvPr/>
                </p:nvSpPr>
                <p:spPr bwMode="ltGray">
                  <a:xfrm>
                    <a:off x="1688" y="530"/>
                    <a:ext cx="20" cy="30"/>
                  </a:xfrm>
                  <a:custGeom>
                    <a:rect l="l" t="t" r="r" b="b"/>
                    <a:pathLst>
                      <a:path w="43" h="85">
                        <a:moveTo>
                          <a:pt x="7" y="11"/>
                        </a:moveTo>
                        <a:cubicBezTo>
                          <a:pt x="4" y="2"/>
                          <a:pt x="9" y="0"/>
                          <a:pt x="17" y="3"/>
                        </a:cubicBezTo>
                        <a:cubicBezTo>
                          <a:pt x="24" y="13"/>
                          <a:pt x="28" y="24"/>
                          <a:pt x="37" y="33"/>
                        </a:cubicBezTo>
                        <a:cubicBezTo>
                          <a:pt x="43" y="52"/>
                          <a:pt x="40" y="78"/>
                          <a:pt x="19" y="85"/>
                        </a:cubicBezTo>
                        <a:cubicBezTo>
                          <a:pt x="6" y="81"/>
                          <a:pt x="5" y="81"/>
                          <a:pt x="1" y="69"/>
                        </a:cubicBezTo>
                        <a:cubicBezTo>
                          <a:pt x="2" y="66"/>
                          <a:pt x="0" y="4"/>
                          <a:pt x="7" y="1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33" name="Freeform 54"/>
                  <p:cNvSpPr/>
                  <p:nvPr/>
                </p:nvSpPr>
                <p:spPr bwMode="ltGray">
                  <a:xfrm>
                    <a:off x="1962" y="430"/>
                    <a:ext cx="19" cy="25"/>
                  </a:xfrm>
                  <a:custGeom>
                    <a:rect l="l" t="t" r="r" b="b"/>
                    <a:pathLst>
                      <a:path w="44" h="74">
                        <a:moveTo>
                          <a:pt x="13" y="28"/>
                        </a:moveTo>
                        <a:cubicBezTo>
                          <a:pt x="15" y="13"/>
                          <a:pt x="14" y="7"/>
                          <a:pt x="29" y="2"/>
                        </a:cubicBezTo>
                        <a:cubicBezTo>
                          <a:pt x="34" y="3"/>
                          <a:pt x="40" y="0"/>
                          <a:pt x="43" y="4"/>
                        </a:cubicBezTo>
                        <a:cubicBezTo>
                          <a:pt x="44" y="6"/>
                          <a:pt x="41" y="21"/>
                          <a:pt x="39" y="26"/>
                        </a:cubicBezTo>
                        <a:cubicBezTo>
                          <a:pt x="31" y="43"/>
                          <a:pt x="30" y="63"/>
                          <a:pt x="13" y="74"/>
                        </a:cubicBezTo>
                        <a:cubicBezTo>
                          <a:pt x="4" y="71"/>
                          <a:pt x="4" y="68"/>
                          <a:pt x="7" y="60"/>
                        </a:cubicBezTo>
                        <a:cubicBezTo>
                          <a:pt x="5" y="50"/>
                          <a:pt x="0" y="46"/>
                          <a:pt x="3" y="36"/>
                        </a:cubicBezTo>
                        <a:cubicBezTo>
                          <a:pt x="4" y="32"/>
                          <a:pt x="8" y="23"/>
                          <a:pt x="13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34" name="Freeform 55"/>
                  <p:cNvSpPr/>
                  <p:nvPr/>
                </p:nvSpPr>
                <p:spPr bwMode="ltGray">
                  <a:xfrm>
                    <a:off x="2015" y="417"/>
                    <a:ext cx="9" cy="10"/>
                  </a:xfrm>
                  <a:custGeom>
                    <a:rect l="l" t="t" r="r" b="b"/>
                    <a:pathLst>
                      <a:path w="20" h="30">
                        <a:moveTo>
                          <a:pt x="7" y="16"/>
                        </a:moveTo>
                        <a:cubicBezTo>
                          <a:pt x="18" y="0"/>
                          <a:pt x="20" y="20"/>
                          <a:pt x="5" y="30"/>
                        </a:cubicBezTo>
                        <a:cubicBezTo>
                          <a:pt x="0" y="23"/>
                          <a:pt x="1" y="22"/>
                          <a:pt x="7" y="1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35" name="Freeform 56"/>
                  <p:cNvSpPr/>
                  <p:nvPr/>
                </p:nvSpPr>
                <p:spPr bwMode="ltGray">
                  <a:xfrm>
                    <a:off x="1057" y="319"/>
                    <a:ext cx="446" cy="365"/>
                  </a:xfrm>
                  <a:custGeom>
                    <a:rect l="l" t="t" r="r" b="b"/>
                    <a:pathLst>
                      <a:path w="682" h="557">
                        <a:moveTo>
                          <a:pt x="435" y="556"/>
                        </a:moveTo>
                        <a:lnTo>
                          <a:pt x="481" y="464"/>
                        </a:lnTo>
                        <a:lnTo>
                          <a:pt x="473" y="449"/>
                        </a:lnTo>
                        <a:lnTo>
                          <a:pt x="486" y="451"/>
                        </a:lnTo>
                        <a:lnTo>
                          <a:pt x="495" y="441"/>
                        </a:lnTo>
                        <a:lnTo>
                          <a:pt x="500" y="413"/>
                        </a:lnTo>
                        <a:lnTo>
                          <a:pt x="500" y="371"/>
                        </a:lnTo>
                        <a:lnTo>
                          <a:pt x="309" y="287"/>
                        </a:lnTo>
                        <a:lnTo>
                          <a:pt x="296" y="308"/>
                        </a:lnTo>
                        <a:lnTo>
                          <a:pt x="282" y="346"/>
                        </a:lnTo>
                        <a:lnTo>
                          <a:pt x="396" y="557"/>
                        </a:lnTo>
                        <a:lnTo>
                          <a:pt x="303" y="556"/>
                        </a:lnTo>
                        <a:lnTo>
                          <a:pt x="304" y="536"/>
                        </a:lnTo>
                        <a:cubicBezTo>
                          <a:pt x="284" y="520"/>
                          <a:pt x="296" y="510"/>
                          <a:pt x="282" y="494"/>
                        </a:cubicBezTo>
                        <a:cubicBezTo>
                          <a:pt x="276" y="475"/>
                          <a:pt x="267" y="468"/>
                          <a:pt x="253" y="451"/>
                        </a:cubicBezTo>
                        <a:cubicBezTo>
                          <a:pt x="249" y="447"/>
                          <a:pt x="245" y="443"/>
                          <a:pt x="242" y="439"/>
                        </a:cubicBezTo>
                        <a:lnTo>
                          <a:pt x="237" y="432"/>
                        </a:lnTo>
                        <a:cubicBezTo>
                          <a:pt x="237" y="432"/>
                          <a:pt x="245" y="413"/>
                          <a:pt x="245" y="413"/>
                        </a:cubicBezTo>
                        <a:cubicBezTo>
                          <a:pt x="247" y="409"/>
                          <a:pt x="250" y="401"/>
                          <a:pt x="250" y="401"/>
                        </a:cubicBezTo>
                        <a:cubicBezTo>
                          <a:pt x="249" y="399"/>
                          <a:pt x="247" y="397"/>
                          <a:pt x="247" y="394"/>
                        </a:cubicBezTo>
                        <a:cubicBezTo>
                          <a:pt x="248" y="390"/>
                          <a:pt x="253" y="382"/>
                          <a:pt x="253" y="382"/>
                        </a:cubicBezTo>
                        <a:cubicBezTo>
                          <a:pt x="243" y="370"/>
                          <a:pt x="237" y="371"/>
                          <a:pt x="220" y="375"/>
                        </a:cubicBezTo>
                        <a:cubicBezTo>
                          <a:pt x="217" y="371"/>
                          <a:pt x="210" y="369"/>
                          <a:pt x="207" y="365"/>
                        </a:cubicBezTo>
                        <a:cubicBezTo>
                          <a:pt x="185" y="337"/>
                          <a:pt x="216" y="363"/>
                          <a:pt x="194" y="346"/>
                        </a:cubicBezTo>
                        <a:cubicBezTo>
                          <a:pt x="167" y="349"/>
                          <a:pt x="179" y="346"/>
                          <a:pt x="156" y="352"/>
                        </a:cubicBezTo>
                        <a:cubicBezTo>
                          <a:pt x="153" y="353"/>
                          <a:pt x="148" y="354"/>
                          <a:pt x="148" y="354"/>
                        </a:cubicBezTo>
                        <a:cubicBezTo>
                          <a:pt x="146" y="356"/>
                          <a:pt x="145" y="359"/>
                          <a:pt x="142" y="361"/>
                        </a:cubicBezTo>
                        <a:cubicBezTo>
                          <a:pt x="138" y="363"/>
                          <a:pt x="126" y="365"/>
                          <a:pt x="126" y="365"/>
                        </a:cubicBezTo>
                        <a:cubicBezTo>
                          <a:pt x="105" y="354"/>
                          <a:pt x="116" y="355"/>
                          <a:pt x="94" y="361"/>
                        </a:cubicBezTo>
                        <a:cubicBezTo>
                          <a:pt x="89" y="362"/>
                          <a:pt x="78" y="365"/>
                          <a:pt x="78" y="365"/>
                        </a:cubicBezTo>
                        <a:cubicBezTo>
                          <a:pt x="62" y="383"/>
                          <a:pt x="46" y="346"/>
                          <a:pt x="35" y="337"/>
                        </a:cubicBezTo>
                        <a:cubicBezTo>
                          <a:pt x="32" y="330"/>
                          <a:pt x="24" y="320"/>
                          <a:pt x="22" y="312"/>
                        </a:cubicBezTo>
                        <a:cubicBezTo>
                          <a:pt x="20" y="308"/>
                          <a:pt x="22" y="303"/>
                          <a:pt x="19" y="300"/>
                        </a:cubicBezTo>
                        <a:cubicBezTo>
                          <a:pt x="17" y="297"/>
                          <a:pt x="13" y="297"/>
                          <a:pt x="11" y="295"/>
                        </a:cubicBezTo>
                        <a:cubicBezTo>
                          <a:pt x="3" y="277"/>
                          <a:pt x="15" y="306"/>
                          <a:pt x="5" y="276"/>
                        </a:cubicBezTo>
                        <a:cubicBezTo>
                          <a:pt x="4" y="272"/>
                          <a:pt x="0" y="264"/>
                          <a:pt x="0" y="264"/>
                        </a:cubicBezTo>
                        <a:cubicBezTo>
                          <a:pt x="3" y="253"/>
                          <a:pt x="2" y="248"/>
                          <a:pt x="13" y="243"/>
                        </a:cubicBezTo>
                        <a:cubicBezTo>
                          <a:pt x="20" y="221"/>
                          <a:pt x="17" y="231"/>
                          <a:pt x="24" y="213"/>
                        </a:cubicBezTo>
                        <a:cubicBezTo>
                          <a:pt x="26" y="209"/>
                          <a:pt x="30" y="200"/>
                          <a:pt x="30" y="200"/>
                        </a:cubicBezTo>
                        <a:cubicBezTo>
                          <a:pt x="26" y="192"/>
                          <a:pt x="24" y="191"/>
                          <a:pt x="32" y="181"/>
                        </a:cubicBezTo>
                        <a:cubicBezTo>
                          <a:pt x="36" y="177"/>
                          <a:pt x="43" y="169"/>
                          <a:pt x="43" y="169"/>
                        </a:cubicBezTo>
                        <a:cubicBezTo>
                          <a:pt x="37" y="155"/>
                          <a:pt x="36" y="153"/>
                          <a:pt x="51" y="143"/>
                        </a:cubicBezTo>
                        <a:cubicBezTo>
                          <a:pt x="56" y="140"/>
                          <a:pt x="67" y="135"/>
                          <a:pt x="67" y="135"/>
                        </a:cubicBezTo>
                        <a:cubicBezTo>
                          <a:pt x="73" y="129"/>
                          <a:pt x="75" y="122"/>
                          <a:pt x="81" y="116"/>
                        </a:cubicBezTo>
                        <a:cubicBezTo>
                          <a:pt x="89" y="107"/>
                          <a:pt x="102" y="105"/>
                          <a:pt x="113" y="99"/>
                        </a:cubicBezTo>
                        <a:cubicBezTo>
                          <a:pt x="125" y="85"/>
                          <a:pt x="149" y="76"/>
                          <a:pt x="167" y="67"/>
                        </a:cubicBezTo>
                        <a:cubicBezTo>
                          <a:pt x="174" y="59"/>
                          <a:pt x="175" y="50"/>
                          <a:pt x="188" y="46"/>
                        </a:cubicBezTo>
                        <a:cubicBezTo>
                          <a:pt x="198" y="39"/>
                          <a:pt x="208" y="36"/>
                          <a:pt x="220" y="30"/>
                        </a:cubicBezTo>
                        <a:cubicBezTo>
                          <a:pt x="223" y="28"/>
                          <a:pt x="228" y="25"/>
                          <a:pt x="228" y="25"/>
                        </a:cubicBezTo>
                        <a:cubicBezTo>
                          <a:pt x="237" y="16"/>
                          <a:pt x="245" y="10"/>
                          <a:pt x="258" y="6"/>
                        </a:cubicBezTo>
                        <a:cubicBezTo>
                          <a:pt x="269" y="31"/>
                          <a:pt x="301" y="6"/>
                          <a:pt x="320" y="4"/>
                        </a:cubicBezTo>
                        <a:cubicBezTo>
                          <a:pt x="334" y="3"/>
                          <a:pt x="349" y="3"/>
                          <a:pt x="363" y="2"/>
                        </a:cubicBezTo>
                        <a:cubicBezTo>
                          <a:pt x="369" y="3"/>
                          <a:pt x="376" y="5"/>
                          <a:pt x="382" y="4"/>
                        </a:cubicBezTo>
                        <a:cubicBezTo>
                          <a:pt x="387" y="4"/>
                          <a:pt x="398" y="0"/>
                          <a:pt x="398" y="0"/>
                        </a:cubicBezTo>
                        <a:cubicBezTo>
                          <a:pt x="415" y="8"/>
                          <a:pt x="406" y="16"/>
                          <a:pt x="400" y="30"/>
                        </a:cubicBezTo>
                        <a:cubicBezTo>
                          <a:pt x="398" y="34"/>
                          <a:pt x="384" y="34"/>
                          <a:pt x="384" y="34"/>
                        </a:cubicBezTo>
                        <a:cubicBezTo>
                          <a:pt x="379" y="47"/>
                          <a:pt x="398" y="51"/>
                          <a:pt x="411" y="55"/>
                        </a:cubicBezTo>
                        <a:cubicBezTo>
                          <a:pt x="419" y="72"/>
                          <a:pt x="421" y="79"/>
                          <a:pt x="443" y="84"/>
                        </a:cubicBezTo>
                        <a:cubicBezTo>
                          <a:pt x="461" y="71"/>
                          <a:pt x="435" y="65"/>
                          <a:pt x="468" y="57"/>
                        </a:cubicBezTo>
                        <a:cubicBezTo>
                          <a:pt x="482" y="61"/>
                          <a:pt x="485" y="70"/>
                          <a:pt x="497" y="74"/>
                        </a:cubicBezTo>
                        <a:cubicBezTo>
                          <a:pt x="505" y="76"/>
                          <a:pt x="513" y="78"/>
                          <a:pt x="521" y="80"/>
                        </a:cubicBezTo>
                        <a:cubicBezTo>
                          <a:pt x="524" y="81"/>
                          <a:pt x="529" y="82"/>
                          <a:pt x="529" y="82"/>
                        </a:cubicBezTo>
                        <a:cubicBezTo>
                          <a:pt x="547" y="78"/>
                          <a:pt x="547" y="76"/>
                          <a:pt x="562" y="84"/>
                        </a:cubicBezTo>
                        <a:cubicBezTo>
                          <a:pt x="566" y="95"/>
                          <a:pt x="565" y="86"/>
                          <a:pt x="559" y="97"/>
                        </a:cubicBezTo>
                        <a:cubicBezTo>
                          <a:pt x="557" y="101"/>
                          <a:pt x="554" y="110"/>
                          <a:pt x="554" y="110"/>
                        </a:cubicBezTo>
                        <a:cubicBezTo>
                          <a:pt x="556" y="132"/>
                          <a:pt x="556" y="168"/>
                          <a:pt x="572" y="188"/>
                        </a:cubicBezTo>
                        <a:cubicBezTo>
                          <a:pt x="568" y="198"/>
                          <a:pt x="564" y="208"/>
                          <a:pt x="562" y="219"/>
                        </a:cubicBezTo>
                        <a:cubicBezTo>
                          <a:pt x="564" y="227"/>
                          <a:pt x="569" y="233"/>
                          <a:pt x="572" y="240"/>
                        </a:cubicBezTo>
                        <a:cubicBezTo>
                          <a:pt x="573" y="247"/>
                          <a:pt x="572" y="254"/>
                          <a:pt x="575" y="259"/>
                        </a:cubicBezTo>
                        <a:cubicBezTo>
                          <a:pt x="577" y="263"/>
                          <a:pt x="595" y="272"/>
                          <a:pt x="599" y="283"/>
                        </a:cubicBezTo>
                        <a:cubicBezTo>
                          <a:pt x="594" y="295"/>
                          <a:pt x="603" y="306"/>
                          <a:pt x="618" y="310"/>
                        </a:cubicBezTo>
                        <a:cubicBezTo>
                          <a:pt x="630" y="307"/>
                          <a:pt x="638" y="308"/>
                          <a:pt x="645" y="300"/>
                        </a:cubicBezTo>
                        <a:cubicBezTo>
                          <a:pt x="660" y="302"/>
                          <a:pt x="663" y="303"/>
                          <a:pt x="672" y="293"/>
                        </a:cubicBezTo>
                        <a:cubicBezTo>
                          <a:pt x="675" y="294"/>
                          <a:pt x="679" y="293"/>
                          <a:pt x="680" y="295"/>
                        </a:cubicBezTo>
                        <a:cubicBezTo>
                          <a:pt x="682" y="301"/>
                          <a:pt x="674" y="321"/>
                          <a:pt x="672" y="327"/>
                        </a:cubicBezTo>
                        <a:cubicBezTo>
                          <a:pt x="668" y="340"/>
                          <a:pt x="671" y="326"/>
                          <a:pt x="664" y="340"/>
                        </a:cubicBezTo>
                        <a:cubicBezTo>
                          <a:pt x="652" y="360"/>
                          <a:pt x="646" y="381"/>
                          <a:pt x="621" y="394"/>
                        </a:cubicBezTo>
                        <a:cubicBezTo>
                          <a:pt x="614" y="402"/>
                          <a:pt x="609" y="402"/>
                          <a:pt x="599" y="407"/>
                        </a:cubicBezTo>
                        <a:cubicBezTo>
                          <a:pt x="590" y="418"/>
                          <a:pt x="579" y="429"/>
                          <a:pt x="567" y="439"/>
                        </a:cubicBezTo>
                        <a:cubicBezTo>
                          <a:pt x="560" y="454"/>
                          <a:pt x="555" y="470"/>
                          <a:pt x="548" y="485"/>
                        </a:cubicBezTo>
                        <a:cubicBezTo>
                          <a:pt x="549" y="489"/>
                          <a:pt x="550" y="492"/>
                          <a:pt x="551" y="496"/>
                        </a:cubicBezTo>
                        <a:cubicBezTo>
                          <a:pt x="552" y="500"/>
                          <a:pt x="556" y="508"/>
                          <a:pt x="556" y="508"/>
                        </a:cubicBezTo>
                        <a:cubicBezTo>
                          <a:pt x="559" y="524"/>
                          <a:pt x="562" y="546"/>
                          <a:pt x="576" y="557"/>
                        </a:cubicBezTo>
                        <a:lnTo>
                          <a:pt x="435" y="556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36" name="Freeform 57"/>
                  <p:cNvSpPr/>
                  <p:nvPr/>
                </p:nvSpPr>
                <p:spPr bwMode="ltGray">
                  <a:xfrm>
                    <a:off x="1230" y="456"/>
                    <a:ext cx="168" cy="228"/>
                  </a:xfrm>
                  <a:custGeom>
                    <a:rect l="l" t="t" r="r" b="b"/>
                    <a:pathLst>
                      <a:path w="257" h="347">
                        <a:moveTo>
                          <a:pt x="243" y="347"/>
                        </a:moveTo>
                        <a:lnTo>
                          <a:pt x="233" y="301"/>
                        </a:lnTo>
                        <a:lnTo>
                          <a:pt x="217" y="288"/>
                        </a:lnTo>
                        <a:lnTo>
                          <a:pt x="215" y="269"/>
                        </a:lnTo>
                        <a:lnTo>
                          <a:pt x="209" y="254"/>
                        </a:lnTo>
                        <a:lnTo>
                          <a:pt x="209" y="229"/>
                        </a:lnTo>
                        <a:lnTo>
                          <a:pt x="207" y="214"/>
                        </a:lnTo>
                        <a:lnTo>
                          <a:pt x="228" y="202"/>
                        </a:lnTo>
                        <a:lnTo>
                          <a:pt x="257" y="197"/>
                        </a:lnTo>
                        <a:lnTo>
                          <a:pt x="257" y="136"/>
                        </a:lnTo>
                        <a:cubicBezTo>
                          <a:pt x="209" y="119"/>
                          <a:pt x="13" y="0"/>
                          <a:pt x="54" y="96"/>
                        </a:cubicBezTo>
                        <a:cubicBezTo>
                          <a:pt x="36" y="106"/>
                          <a:pt x="57" y="97"/>
                          <a:pt x="32" y="98"/>
                        </a:cubicBezTo>
                        <a:cubicBezTo>
                          <a:pt x="27" y="99"/>
                          <a:pt x="16" y="102"/>
                          <a:pt x="16" y="102"/>
                        </a:cubicBezTo>
                        <a:lnTo>
                          <a:pt x="0" y="149"/>
                        </a:lnTo>
                        <a:lnTo>
                          <a:pt x="93" y="346"/>
                        </a:lnTo>
                        <a:lnTo>
                          <a:pt x="243" y="347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37" name="Freeform 58"/>
                  <p:cNvSpPr/>
                  <p:nvPr/>
                </p:nvSpPr>
                <p:spPr bwMode="ltGray">
                  <a:xfrm>
                    <a:off x="1526" y="625"/>
                    <a:ext cx="7" cy="12"/>
                  </a:xfrm>
                  <a:custGeom>
                    <a:rect l="l" t="t" r="r" b="b"/>
                    <a:pathLst>
                      <a:path w="19" h="37">
                        <a:moveTo>
                          <a:pt x="7" y="25"/>
                        </a:moveTo>
                        <a:cubicBezTo>
                          <a:pt x="0" y="4"/>
                          <a:pt x="12" y="0"/>
                          <a:pt x="19" y="21"/>
                        </a:cubicBezTo>
                        <a:cubicBezTo>
                          <a:pt x="14" y="37"/>
                          <a:pt x="18" y="36"/>
                          <a:pt x="7" y="25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38" name="Freeform 59"/>
                  <p:cNvSpPr/>
                  <p:nvPr/>
                </p:nvSpPr>
                <p:spPr bwMode="ltGray">
                  <a:xfrm>
                    <a:off x="1516" y="508"/>
                    <a:ext cx="9" cy="7"/>
                  </a:xfrm>
                  <a:custGeom>
                    <a:rect l="l" t="t" r="r" b="b"/>
                    <a:pathLst>
                      <a:path w="22" h="20">
                        <a:moveTo>
                          <a:pt x="12" y="12"/>
                        </a:moveTo>
                        <a:cubicBezTo>
                          <a:pt x="13" y="8"/>
                          <a:pt x="12" y="0"/>
                          <a:pt x="16" y="0"/>
                        </a:cubicBezTo>
                        <a:cubicBezTo>
                          <a:pt x="20" y="0"/>
                          <a:pt x="22" y="8"/>
                          <a:pt x="20" y="12"/>
                        </a:cubicBezTo>
                        <a:cubicBezTo>
                          <a:pt x="18" y="16"/>
                          <a:pt x="12" y="17"/>
                          <a:pt x="8" y="20"/>
                        </a:cubicBezTo>
                        <a:cubicBezTo>
                          <a:pt x="3" y="5"/>
                          <a:pt x="0" y="6"/>
                          <a:pt x="12" y="1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39" name="Freeform 60"/>
                  <p:cNvSpPr/>
                  <p:nvPr/>
                </p:nvSpPr>
                <p:spPr bwMode="ltGray">
                  <a:xfrm>
                    <a:off x="1109" y="364"/>
                    <a:ext cx="26" cy="10"/>
                  </a:xfrm>
                  <a:custGeom>
                    <a:rect l="l" t="t" r="r" b="b"/>
                    <a:pathLst>
                      <a:path w="57" h="30">
                        <a:moveTo>
                          <a:pt x="24" y="18"/>
                        </a:moveTo>
                        <a:cubicBezTo>
                          <a:pt x="0" y="10"/>
                          <a:pt x="9" y="0"/>
                          <a:pt x="32" y="6"/>
                        </a:cubicBezTo>
                        <a:cubicBezTo>
                          <a:pt x="46" y="15"/>
                          <a:pt x="57" y="23"/>
                          <a:pt x="36" y="30"/>
                        </a:cubicBezTo>
                        <a:cubicBezTo>
                          <a:pt x="21" y="25"/>
                          <a:pt x="24" y="30"/>
                          <a:pt x="24" y="1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40" name="Freeform 61"/>
                  <p:cNvSpPr/>
                  <p:nvPr/>
                </p:nvSpPr>
                <p:spPr bwMode="ltGray">
                  <a:xfrm>
                    <a:off x="1420" y="269"/>
                    <a:ext cx="304" cy="240"/>
                  </a:xfrm>
                  <a:custGeom>
                    <a:rect l="l" t="t" r="r" b="b"/>
                    <a:pathLst>
                      <a:path w="693" h="696">
                        <a:moveTo>
                          <a:pt x="541" y="460"/>
                        </a:moveTo>
                        <a:lnTo>
                          <a:pt x="473" y="464"/>
                        </a:lnTo>
                        <a:lnTo>
                          <a:pt x="441" y="452"/>
                        </a:lnTo>
                        <a:lnTo>
                          <a:pt x="393" y="452"/>
                        </a:lnTo>
                        <a:cubicBezTo>
                          <a:pt x="365" y="448"/>
                          <a:pt x="360" y="444"/>
                          <a:pt x="337" y="436"/>
                        </a:cubicBezTo>
                        <a:cubicBezTo>
                          <a:pt x="336" y="432"/>
                          <a:pt x="330" y="413"/>
                          <a:pt x="325" y="412"/>
                        </a:cubicBezTo>
                        <a:cubicBezTo>
                          <a:pt x="317" y="411"/>
                          <a:pt x="301" y="420"/>
                          <a:pt x="301" y="420"/>
                        </a:cubicBezTo>
                        <a:cubicBezTo>
                          <a:pt x="289" y="412"/>
                          <a:pt x="277" y="408"/>
                          <a:pt x="265" y="400"/>
                        </a:cubicBezTo>
                        <a:cubicBezTo>
                          <a:pt x="252" y="380"/>
                          <a:pt x="256" y="356"/>
                          <a:pt x="233" y="348"/>
                        </a:cubicBezTo>
                        <a:cubicBezTo>
                          <a:pt x="217" y="372"/>
                          <a:pt x="221" y="392"/>
                          <a:pt x="237" y="416"/>
                        </a:cubicBezTo>
                        <a:cubicBezTo>
                          <a:pt x="234" y="428"/>
                          <a:pt x="228" y="445"/>
                          <a:pt x="237" y="444"/>
                        </a:cubicBezTo>
                        <a:cubicBezTo>
                          <a:pt x="247" y="443"/>
                          <a:pt x="261" y="428"/>
                          <a:pt x="261" y="428"/>
                        </a:cubicBezTo>
                        <a:cubicBezTo>
                          <a:pt x="258" y="450"/>
                          <a:pt x="243" y="475"/>
                          <a:pt x="269" y="484"/>
                        </a:cubicBezTo>
                        <a:cubicBezTo>
                          <a:pt x="277" y="479"/>
                          <a:pt x="288" y="476"/>
                          <a:pt x="293" y="468"/>
                        </a:cubicBezTo>
                        <a:cubicBezTo>
                          <a:pt x="302" y="454"/>
                          <a:pt x="303" y="446"/>
                          <a:pt x="317" y="436"/>
                        </a:cubicBezTo>
                        <a:cubicBezTo>
                          <a:pt x="315" y="448"/>
                          <a:pt x="306" y="467"/>
                          <a:pt x="321" y="476"/>
                        </a:cubicBezTo>
                        <a:cubicBezTo>
                          <a:pt x="328" y="480"/>
                          <a:pt x="345" y="484"/>
                          <a:pt x="345" y="484"/>
                        </a:cubicBezTo>
                        <a:cubicBezTo>
                          <a:pt x="382" y="472"/>
                          <a:pt x="347" y="527"/>
                          <a:pt x="333" y="536"/>
                        </a:cubicBezTo>
                        <a:cubicBezTo>
                          <a:pt x="330" y="540"/>
                          <a:pt x="329" y="545"/>
                          <a:pt x="325" y="548"/>
                        </a:cubicBezTo>
                        <a:cubicBezTo>
                          <a:pt x="322" y="551"/>
                          <a:pt x="316" y="549"/>
                          <a:pt x="313" y="552"/>
                        </a:cubicBezTo>
                        <a:cubicBezTo>
                          <a:pt x="300" y="565"/>
                          <a:pt x="320" y="575"/>
                          <a:pt x="293" y="584"/>
                        </a:cubicBezTo>
                        <a:cubicBezTo>
                          <a:pt x="286" y="595"/>
                          <a:pt x="272" y="610"/>
                          <a:pt x="261" y="616"/>
                        </a:cubicBezTo>
                        <a:cubicBezTo>
                          <a:pt x="254" y="620"/>
                          <a:pt x="245" y="621"/>
                          <a:pt x="237" y="624"/>
                        </a:cubicBezTo>
                        <a:cubicBezTo>
                          <a:pt x="233" y="625"/>
                          <a:pt x="225" y="628"/>
                          <a:pt x="225" y="628"/>
                        </a:cubicBezTo>
                        <a:cubicBezTo>
                          <a:pt x="215" y="659"/>
                          <a:pt x="212" y="652"/>
                          <a:pt x="173" y="656"/>
                        </a:cubicBezTo>
                        <a:cubicBezTo>
                          <a:pt x="140" y="667"/>
                          <a:pt x="132" y="687"/>
                          <a:pt x="97" y="696"/>
                        </a:cubicBezTo>
                        <a:cubicBezTo>
                          <a:pt x="77" y="691"/>
                          <a:pt x="75" y="687"/>
                          <a:pt x="81" y="668"/>
                        </a:cubicBezTo>
                        <a:cubicBezTo>
                          <a:pt x="77" y="646"/>
                          <a:pt x="72" y="639"/>
                          <a:pt x="77" y="616"/>
                        </a:cubicBezTo>
                        <a:cubicBezTo>
                          <a:pt x="73" y="598"/>
                          <a:pt x="71" y="587"/>
                          <a:pt x="61" y="572"/>
                        </a:cubicBezTo>
                        <a:cubicBezTo>
                          <a:pt x="58" y="551"/>
                          <a:pt x="51" y="543"/>
                          <a:pt x="45" y="524"/>
                        </a:cubicBezTo>
                        <a:cubicBezTo>
                          <a:pt x="52" y="502"/>
                          <a:pt x="58" y="496"/>
                          <a:pt x="49" y="472"/>
                        </a:cubicBezTo>
                        <a:cubicBezTo>
                          <a:pt x="46" y="463"/>
                          <a:pt x="33" y="448"/>
                          <a:pt x="33" y="448"/>
                        </a:cubicBezTo>
                        <a:cubicBezTo>
                          <a:pt x="42" y="422"/>
                          <a:pt x="42" y="408"/>
                          <a:pt x="33" y="380"/>
                        </a:cubicBezTo>
                        <a:cubicBezTo>
                          <a:pt x="49" y="369"/>
                          <a:pt x="48" y="362"/>
                          <a:pt x="53" y="344"/>
                        </a:cubicBezTo>
                        <a:cubicBezTo>
                          <a:pt x="47" y="327"/>
                          <a:pt x="49" y="308"/>
                          <a:pt x="33" y="332"/>
                        </a:cubicBezTo>
                        <a:cubicBezTo>
                          <a:pt x="40" y="353"/>
                          <a:pt x="29" y="374"/>
                          <a:pt x="17" y="392"/>
                        </a:cubicBezTo>
                        <a:cubicBezTo>
                          <a:pt x="6" y="360"/>
                          <a:pt x="10" y="340"/>
                          <a:pt x="13" y="304"/>
                        </a:cubicBezTo>
                        <a:cubicBezTo>
                          <a:pt x="44" y="314"/>
                          <a:pt x="54" y="289"/>
                          <a:pt x="81" y="280"/>
                        </a:cubicBezTo>
                        <a:cubicBezTo>
                          <a:pt x="94" y="261"/>
                          <a:pt x="85" y="242"/>
                          <a:pt x="105" y="228"/>
                        </a:cubicBezTo>
                        <a:cubicBezTo>
                          <a:pt x="108" y="220"/>
                          <a:pt x="110" y="212"/>
                          <a:pt x="113" y="204"/>
                        </a:cubicBezTo>
                        <a:cubicBezTo>
                          <a:pt x="116" y="196"/>
                          <a:pt x="89" y="196"/>
                          <a:pt x="89" y="196"/>
                        </a:cubicBezTo>
                        <a:cubicBezTo>
                          <a:pt x="81" y="221"/>
                          <a:pt x="58" y="211"/>
                          <a:pt x="37" y="204"/>
                        </a:cubicBezTo>
                        <a:cubicBezTo>
                          <a:pt x="33" y="207"/>
                          <a:pt x="30" y="213"/>
                          <a:pt x="25" y="212"/>
                        </a:cubicBezTo>
                        <a:cubicBezTo>
                          <a:pt x="16" y="210"/>
                          <a:pt x="1" y="196"/>
                          <a:pt x="1" y="196"/>
                        </a:cubicBezTo>
                        <a:cubicBezTo>
                          <a:pt x="4" y="186"/>
                          <a:pt x="4" y="174"/>
                          <a:pt x="9" y="164"/>
                        </a:cubicBezTo>
                        <a:cubicBezTo>
                          <a:pt x="13" y="155"/>
                          <a:pt x="25" y="140"/>
                          <a:pt x="25" y="140"/>
                        </a:cubicBezTo>
                        <a:cubicBezTo>
                          <a:pt x="0" y="132"/>
                          <a:pt x="25" y="128"/>
                          <a:pt x="37" y="124"/>
                        </a:cubicBezTo>
                        <a:cubicBezTo>
                          <a:pt x="58" y="131"/>
                          <a:pt x="75" y="116"/>
                          <a:pt x="97" y="112"/>
                        </a:cubicBezTo>
                        <a:cubicBezTo>
                          <a:pt x="135" y="87"/>
                          <a:pt x="159" y="122"/>
                          <a:pt x="197" y="132"/>
                        </a:cubicBezTo>
                        <a:cubicBezTo>
                          <a:pt x="205" y="129"/>
                          <a:pt x="213" y="127"/>
                          <a:pt x="221" y="124"/>
                        </a:cubicBezTo>
                        <a:cubicBezTo>
                          <a:pt x="225" y="123"/>
                          <a:pt x="226" y="147"/>
                          <a:pt x="233" y="120"/>
                        </a:cubicBezTo>
                        <a:lnTo>
                          <a:pt x="229" y="64"/>
                        </a:lnTo>
                        <a:lnTo>
                          <a:pt x="209" y="40"/>
                        </a:lnTo>
                        <a:cubicBezTo>
                          <a:pt x="243" y="21"/>
                          <a:pt x="240" y="21"/>
                          <a:pt x="261" y="0"/>
                        </a:cubicBezTo>
                        <a:cubicBezTo>
                          <a:pt x="297" y="16"/>
                          <a:pt x="333" y="32"/>
                          <a:pt x="369" y="48"/>
                        </a:cubicBezTo>
                        <a:cubicBezTo>
                          <a:pt x="373" y="50"/>
                          <a:pt x="361" y="44"/>
                          <a:pt x="357" y="44"/>
                        </a:cubicBezTo>
                        <a:cubicBezTo>
                          <a:pt x="349" y="45"/>
                          <a:pt x="333" y="52"/>
                          <a:pt x="333" y="52"/>
                        </a:cubicBezTo>
                        <a:cubicBezTo>
                          <a:pt x="322" y="68"/>
                          <a:pt x="318" y="71"/>
                          <a:pt x="329" y="88"/>
                        </a:cubicBezTo>
                        <a:cubicBezTo>
                          <a:pt x="308" y="119"/>
                          <a:pt x="323" y="118"/>
                          <a:pt x="333" y="148"/>
                        </a:cubicBezTo>
                        <a:cubicBezTo>
                          <a:pt x="320" y="157"/>
                          <a:pt x="314" y="167"/>
                          <a:pt x="301" y="176"/>
                        </a:cubicBezTo>
                        <a:cubicBezTo>
                          <a:pt x="306" y="213"/>
                          <a:pt x="303" y="213"/>
                          <a:pt x="337" y="220"/>
                        </a:cubicBezTo>
                        <a:cubicBezTo>
                          <a:pt x="358" y="216"/>
                          <a:pt x="368" y="214"/>
                          <a:pt x="361" y="192"/>
                        </a:cubicBezTo>
                        <a:cubicBezTo>
                          <a:pt x="362" y="177"/>
                          <a:pt x="362" y="162"/>
                          <a:pt x="365" y="148"/>
                        </a:cubicBezTo>
                        <a:cubicBezTo>
                          <a:pt x="366" y="143"/>
                          <a:pt x="369" y="133"/>
                          <a:pt x="373" y="136"/>
                        </a:cubicBezTo>
                        <a:cubicBezTo>
                          <a:pt x="379" y="140"/>
                          <a:pt x="376" y="149"/>
                          <a:pt x="377" y="156"/>
                        </a:cubicBezTo>
                        <a:cubicBezTo>
                          <a:pt x="404" y="147"/>
                          <a:pt x="409" y="116"/>
                          <a:pt x="417" y="92"/>
                        </a:cubicBezTo>
                        <a:cubicBezTo>
                          <a:pt x="422" y="76"/>
                          <a:pt x="453" y="74"/>
                          <a:pt x="465" y="72"/>
                        </a:cubicBezTo>
                        <a:cubicBezTo>
                          <a:pt x="472" y="92"/>
                          <a:pt x="477" y="93"/>
                          <a:pt x="497" y="88"/>
                        </a:cubicBezTo>
                        <a:cubicBezTo>
                          <a:pt x="512" y="78"/>
                          <a:pt x="515" y="74"/>
                          <a:pt x="509" y="56"/>
                        </a:cubicBezTo>
                        <a:cubicBezTo>
                          <a:pt x="523" y="46"/>
                          <a:pt x="517" y="46"/>
                          <a:pt x="529" y="52"/>
                        </a:cubicBezTo>
                        <a:lnTo>
                          <a:pt x="693" y="72"/>
                        </a:lnTo>
                        <a:lnTo>
                          <a:pt x="541" y="460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41" name="Freeform 62"/>
                  <p:cNvSpPr/>
                  <p:nvPr/>
                </p:nvSpPr>
                <p:spPr bwMode="ltGray">
                  <a:xfrm>
                    <a:off x="1213" y="250"/>
                    <a:ext cx="609" cy="98"/>
                  </a:xfrm>
                  <a:custGeom>
                    <a:rect l="l" t="t" r="r" b="b"/>
                    <a:pathLst>
                      <a:path w="931" h="149">
                        <a:moveTo>
                          <a:pt x="794" y="84"/>
                        </a:moveTo>
                        <a:cubicBezTo>
                          <a:pt x="813" y="72"/>
                          <a:pt x="931" y="14"/>
                          <a:pt x="825" y="0"/>
                        </a:cubicBezTo>
                        <a:lnTo>
                          <a:pt x="159" y="0"/>
                        </a:lnTo>
                        <a:cubicBezTo>
                          <a:pt x="149" y="12"/>
                          <a:pt x="162" y="18"/>
                          <a:pt x="143" y="29"/>
                        </a:cubicBezTo>
                        <a:cubicBezTo>
                          <a:pt x="130" y="44"/>
                          <a:pt x="133" y="39"/>
                          <a:pt x="116" y="48"/>
                        </a:cubicBezTo>
                        <a:cubicBezTo>
                          <a:pt x="108" y="46"/>
                          <a:pt x="100" y="44"/>
                          <a:pt x="91" y="42"/>
                        </a:cubicBezTo>
                        <a:cubicBezTo>
                          <a:pt x="89" y="41"/>
                          <a:pt x="83" y="40"/>
                          <a:pt x="83" y="40"/>
                        </a:cubicBezTo>
                        <a:cubicBezTo>
                          <a:pt x="76" y="40"/>
                          <a:pt x="68" y="39"/>
                          <a:pt x="62" y="42"/>
                        </a:cubicBezTo>
                        <a:cubicBezTo>
                          <a:pt x="54" y="45"/>
                          <a:pt x="46" y="61"/>
                          <a:pt x="38" y="67"/>
                        </a:cubicBezTo>
                        <a:cubicBezTo>
                          <a:pt x="32" y="71"/>
                          <a:pt x="27" y="74"/>
                          <a:pt x="22" y="77"/>
                        </a:cubicBezTo>
                        <a:cubicBezTo>
                          <a:pt x="16" y="81"/>
                          <a:pt x="5" y="86"/>
                          <a:pt x="5" y="86"/>
                        </a:cubicBezTo>
                        <a:cubicBezTo>
                          <a:pt x="9" y="95"/>
                          <a:pt x="7" y="97"/>
                          <a:pt x="0" y="105"/>
                        </a:cubicBezTo>
                        <a:cubicBezTo>
                          <a:pt x="17" y="107"/>
                          <a:pt x="22" y="107"/>
                          <a:pt x="16" y="120"/>
                        </a:cubicBezTo>
                        <a:cubicBezTo>
                          <a:pt x="27" y="122"/>
                          <a:pt x="48" y="116"/>
                          <a:pt x="59" y="115"/>
                        </a:cubicBezTo>
                        <a:cubicBezTo>
                          <a:pt x="71" y="112"/>
                          <a:pt x="73" y="117"/>
                          <a:pt x="83" y="111"/>
                        </a:cubicBezTo>
                        <a:cubicBezTo>
                          <a:pt x="89" y="96"/>
                          <a:pt x="83" y="100"/>
                          <a:pt x="97" y="96"/>
                        </a:cubicBezTo>
                        <a:cubicBezTo>
                          <a:pt x="100" y="94"/>
                          <a:pt x="103" y="93"/>
                          <a:pt x="105" y="90"/>
                        </a:cubicBezTo>
                        <a:cubicBezTo>
                          <a:pt x="106" y="88"/>
                          <a:pt x="106" y="85"/>
                          <a:pt x="108" y="84"/>
                        </a:cubicBezTo>
                        <a:cubicBezTo>
                          <a:pt x="112" y="80"/>
                          <a:pt x="140" y="69"/>
                          <a:pt x="148" y="67"/>
                        </a:cubicBezTo>
                        <a:cubicBezTo>
                          <a:pt x="160" y="52"/>
                          <a:pt x="153" y="56"/>
                          <a:pt x="167" y="52"/>
                        </a:cubicBezTo>
                        <a:cubicBezTo>
                          <a:pt x="178" y="55"/>
                          <a:pt x="179" y="62"/>
                          <a:pt x="191" y="58"/>
                        </a:cubicBezTo>
                        <a:cubicBezTo>
                          <a:pt x="199" y="52"/>
                          <a:pt x="206" y="51"/>
                          <a:pt x="215" y="46"/>
                        </a:cubicBezTo>
                        <a:cubicBezTo>
                          <a:pt x="226" y="58"/>
                          <a:pt x="217" y="46"/>
                          <a:pt x="223" y="69"/>
                        </a:cubicBezTo>
                        <a:cubicBezTo>
                          <a:pt x="226" y="79"/>
                          <a:pt x="233" y="85"/>
                          <a:pt x="237" y="94"/>
                        </a:cubicBezTo>
                        <a:cubicBezTo>
                          <a:pt x="227" y="100"/>
                          <a:pt x="229" y="104"/>
                          <a:pt x="218" y="107"/>
                        </a:cubicBezTo>
                        <a:cubicBezTo>
                          <a:pt x="207" y="120"/>
                          <a:pt x="203" y="113"/>
                          <a:pt x="188" y="109"/>
                        </a:cubicBezTo>
                        <a:cubicBezTo>
                          <a:pt x="191" y="117"/>
                          <a:pt x="200" y="127"/>
                          <a:pt x="210" y="132"/>
                        </a:cubicBezTo>
                        <a:cubicBezTo>
                          <a:pt x="218" y="114"/>
                          <a:pt x="211" y="122"/>
                          <a:pt x="231" y="113"/>
                        </a:cubicBezTo>
                        <a:cubicBezTo>
                          <a:pt x="237" y="111"/>
                          <a:pt x="248" y="105"/>
                          <a:pt x="248" y="105"/>
                        </a:cubicBezTo>
                        <a:cubicBezTo>
                          <a:pt x="248" y="100"/>
                          <a:pt x="246" y="94"/>
                          <a:pt x="250" y="90"/>
                        </a:cubicBezTo>
                        <a:cubicBezTo>
                          <a:pt x="253" y="88"/>
                          <a:pt x="254" y="96"/>
                          <a:pt x="258" y="96"/>
                        </a:cubicBezTo>
                        <a:cubicBezTo>
                          <a:pt x="262" y="97"/>
                          <a:pt x="264" y="94"/>
                          <a:pt x="266" y="92"/>
                        </a:cubicBezTo>
                        <a:cubicBezTo>
                          <a:pt x="262" y="82"/>
                          <a:pt x="252" y="77"/>
                          <a:pt x="248" y="67"/>
                        </a:cubicBezTo>
                        <a:cubicBezTo>
                          <a:pt x="250" y="63"/>
                          <a:pt x="255" y="58"/>
                          <a:pt x="253" y="54"/>
                        </a:cubicBezTo>
                        <a:cubicBezTo>
                          <a:pt x="251" y="50"/>
                          <a:pt x="248" y="42"/>
                          <a:pt x="248" y="42"/>
                        </a:cubicBezTo>
                        <a:cubicBezTo>
                          <a:pt x="256" y="32"/>
                          <a:pt x="259" y="35"/>
                          <a:pt x="266" y="44"/>
                        </a:cubicBezTo>
                        <a:cubicBezTo>
                          <a:pt x="270" y="56"/>
                          <a:pt x="276" y="61"/>
                          <a:pt x="285" y="71"/>
                        </a:cubicBezTo>
                        <a:cubicBezTo>
                          <a:pt x="281" y="81"/>
                          <a:pt x="289" y="82"/>
                          <a:pt x="277" y="88"/>
                        </a:cubicBezTo>
                        <a:cubicBezTo>
                          <a:pt x="262" y="106"/>
                          <a:pt x="278" y="83"/>
                          <a:pt x="274" y="101"/>
                        </a:cubicBezTo>
                        <a:cubicBezTo>
                          <a:pt x="274" y="105"/>
                          <a:pt x="268" y="109"/>
                          <a:pt x="266" y="113"/>
                        </a:cubicBezTo>
                        <a:cubicBezTo>
                          <a:pt x="270" y="122"/>
                          <a:pt x="268" y="125"/>
                          <a:pt x="261" y="132"/>
                        </a:cubicBezTo>
                        <a:cubicBezTo>
                          <a:pt x="268" y="149"/>
                          <a:pt x="282" y="134"/>
                          <a:pt x="296" y="130"/>
                        </a:cubicBezTo>
                        <a:cubicBezTo>
                          <a:pt x="299" y="122"/>
                          <a:pt x="295" y="119"/>
                          <a:pt x="299" y="111"/>
                        </a:cubicBezTo>
                        <a:cubicBezTo>
                          <a:pt x="296" y="105"/>
                          <a:pt x="288" y="97"/>
                          <a:pt x="299" y="92"/>
                        </a:cubicBezTo>
                        <a:cubicBezTo>
                          <a:pt x="303" y="90"/>
                          <a:pt x="315" y="88"/>
                          <a:pt x="315" y="88"/>
                        </a:cubicBezTo>
                        <a:cubicBezTo>
                          <a:pt x="326" y="91"/>
                          <a:pt x="325" y="95"/>
                          <a:pt x="331" y="103"/>
                        </a:cubicBezTo>
                        <a:cubicBezTo>
                          <a:pt x="339" y="84"/>
                          <a:pt x="331" y="90"/>
                          <a:pt x="361" y="92"/>
                        </a:cubicBezTo>
                        <a:cubicBezTo>
                          <a:pt x="355" y="76"/>
                          <a:pt x="365" y="76"/>
                          <a:pt x="382" y="73"/>
                        </a:cubicBezTo>
                        <a:cubicBezTo>
                          <a:pt x="383" y="71"/>
                          <a:pt x="387" y="57"/>
                          <a:pt x="393" y="54"/>
                        </a:cubicBezTo>
                        <a:cubicBezTo>
                          <a:pt x="398" y="52"/>
                          <a:pt x="409" y="50"/>
                          <a:pt x="409" y="50"/>
                        </a:cubicBezTo>
                        <a:cubicBezTo>
                          <a:pt x="430" y="54"/>
                          <a:pt x="413" y="58"/>
                          <a:pt x="431" y="63"/>
                        </a:cubicBezTo>
                        <a:cubicBezTo>
                          <a:pt x="433" y="61"/>
                          <a:pt x="435" y="57"/>
                          <a:pt x="439" y="56"/>
                        </a:cubicBezTo>
                        <a:cubicBezTo>
                          <a:pt x="445" y="55"/>
                          <a:pt x="452" y="61"/>
                          <a:pt x="457" y="58"/>
                        </a:cubicBezTo>
                        <a:cubicBezTo>
                          <a:pt x="461" y="57"/>
                          <a:pt x="457" y="52"/>
                          <a:pt x="455" y="50"/>
                        </a:cubicBezTo>
                        <a:cubicBezTo>
                          <a:pt x="451" y="47"/>
                          <a:pt x="444" y="47"/>
                          <a:pt x="439" y="46"/>
                        </a:cubicBezTo>
                        <a:cubicBezTo>
                          <a:pt x="436" y="45"/>
                          <a:pt x="431" y="44"/>
                          <a:pt x="431" y="44"/>
                        </a:cubicBezTo>
                        <a:cubicBezTo>
                          <a:pt x="440" y="38"/>
                          <a:pt x="443" y="36"/>
                          <a:pt x="455" y="40"/>
                        </a:cubicBezTo>
                        <a:cubicBezTo>
                          <a:pt x="461" y="38"/>
                          <a:pt x="467" y="35"/>
                          <a:pt x="474" y="35"/>
                        </a:cubicBezTo>
                        <a:cubicBezTo>
                          <a:pt x="483" y="36"/>
                          <a:pt x="511" y="43"/>
                          <a:pt x="519" y="46"/>
                        </a:cubicBezTo>
                        <a:cubicBezTo>
                          <a:pt x="527" y="49"/>
                          <a:pt x="544" y="54"/>
                          <a:pt x="544" y="54"/>
                        </a:cubicBezTo>
                        <a:cubicBezTo>
                          <a:pt x="548" y="54"/>
                          <a:pt x="560" y="52"/>
                          <a:pt x="565" y="50"/>
                        </a:cubicBezTo>
                        <a:cubicBezTo>
                          <a:pt x="570" y="47"/>
                          <a:pt x="581" y="42"/>
                          <a:pt x="581" y="42"/>
                        </a:cubicBezTo>
                        <a:cubicBezTo>
                          <a:pt x="585" y="42"/>
                          <a:pt x="598" y="44"/>
                          <a:pt x="600" y="48"/>
                        </a:cubicBezTo>
                        <a:cubicBezTo>
                          <a:pt x="603" y="55"/>
                          <a:pt x="589" y="61"/>
                          <a:pt x="584" y="63"/>
                        </a:cubicBezTo>
                        <a:cubicBezTo>
                          <a:pt x="576" y="69"/>
                          <a:pt x="568" y="69"/>
                          <a:pt x="565" y="77"/>
                        </a:cubicBezTo>
                        <a:cubicBezTo>
                          <a:pt x="568" y="86"/>
                          <a:pt x="564" y="92"/>
                          <a:pt x="568" y="101"/>
                        </a:cubicBezTo>
                        <a:cubicBezTo>
                          <a:pt x="574" y="93"/>
                          <a:pt x="577" y="91"/>
                          <a:pt x="589" y="94"/>
                        </a:cubicBezTo>
                        <a:cubicBezTo>
                          <a:pt x="595" y="108"/>
                          <a:pt x="602" y="93"/>
                          <a:pt x="611" y="88"/>
                        </a:cubicBezTo>
                        <a:cubicBezTo>
                          <a:pt x="613" y="86"/>
                          <a:pt x="613" y="83"/>
                          <a:pt x="616" y="82"/>
                        </a:cubicBezTo>
                        <a:cubicBezTo>
                          <a:pt x="618" y="80"/>
                          <a:pt x="622" y="81"/>
                          <a:pt x="624" y="80"/>
                        </a:cubicBezTo>
                        <a:cubicBezTo>
                          <a:pt x="626" y="78"/>
                          <a:pt x="626" y="75"/>
                          <a:pt x="627" y="73"/>
                        </a:cubicBezTo>
                        <a:cubicBezTo>
                          <a:pt x="632" y="65"/>
                          <a:pt x="638" y="63"/>
                          <a:pt x="648" y="61"/>
                        </a:cubicBezTo>
                        <a:cubicBezTo>
                          <a:pt x="664" y="62"/>
                          <a:pt x="684" y="69"/>
                          <a:pt x="700" y="69"/>
                        </a:cubicBezTo>
                        <a:lnTo>
                          <a:pt x="794" y="84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42" name="Freeform 63"/>
                  <p:cNvSpPr/>
                  <p:nvPr/>
                </p:nvSpPr>
                <p:spPr bwMode="ltGray">
                  <a:xfrm>
                    <a:off x="1337" y="286"/>
                    <a:ext cx="13" cy="10"/>
                  </a:xfrm>
                  <a:custGeom>
                    <a:rect l="l" t="t" r="r" b="b"/>
                    <a:pathLst>
                      <a:path w="31" h="30">
                        <a:moveTo>
                          <a:pt x="3" y="28"/>
                        </a:moveTo>
                        <a:cubicBezTo>
                          <a:pt x="8" y="8"/>
                          <a:pt x="12" y="6"/>
                          <a:pt x="31" y="0"/>
                        </a:cubicBezTo>
                        <a:cubicBezTo>
                          <a:pt x="29" y="5"/>
                          <a:pt x="25" y="22"/>
                          <a:pt x="19" y="24"/>
                        </a:cubicBezTo>
                        <a:cubicBezTo>
                          <a:pt x="0" y="30"/>
                          <a:pt x="3" y="9"/>
                          <a:pt x="3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43" name="Freeform 64"/>
                  <p:cNvSpPr/>
                  <p:nvPr/>
                </p:nvSpPr>
                <p:spPr bwMode="ltGray">
                  <a:xfrm>
                    <a:off x="1322" y="301"/>
                    <a:ext cx="20" cy="11"/>
                  </a:xfrm>
                  <a:custGeom>
                    <a:rect l="l" t="t" r="r" b="b"/>
                    <a:pathLst>
                      <a:path w="44" h="32">
                        <a:moveTo>
                          <a:pt x="6" y="32"/>
                        </a:moveTo>
                        <a:cubicBezTo>
                          <a:pt x="0" y="14"/>
                          <a:pt x="7" y="10"/>
                          <a:pt x="22" y="0"/>
                        </a:cubicBezTo>
                        <a:cubicBezTo>
                          <a:pt x="27" y="1"/>
                          <a:pt x="35" y="0"/>
                          <a:pt x="38" y="4"/>
                        </a:cubicBezTo>
                        <a:cubicBezTo>
                          <a:pt x="44" y="13"/>
                          <a:pt x="16" y="32"/>
                          <a:pt x="6" y="3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44" name="Freeform 65"/>
                  <p:cNvSpPr/>
                  <p:nvPr/>
                </p:nvSpPr>
                <p:spPr bwMode="ltGray">
                  <a:xfrm>
                    <a:off x="1385" y="343"/>
                    <a:ext cx="33" cy="6"/>
                  </a:xfrm>
                  <a:custGeom>
                    <a:rect l="l" t="t" r="r" b="b"/>
                    <a:pathLst>
                      <a:path w="76" h="18">
                        <a:moveTo>
                          <a:pt x="37" y="18"/>
                        </a:moveTo>
                        <a:cubicBezTo>
                          <a:pt x="25" y="14"/>
                          <a:pt x="0" y="10"/>
                          <a:pt x="25" y="2"/>
                        </a:cubicBezTo>
                        <a:cubicBezTo>
                          <a:pt x="76" y="9"/>
                          <a:pt x="46" y="0"/>
                          <a:pt x="37" y="1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45" name="Freeform 66"/>
                  <p:cNvSpPr/>
                  <p:nvPr/>
                </p:nvSpPr>
                <p:spPr bwMode="ltGray">
                  <a:xfrm>
                    <a:off x="1442" y="342"/>
                    <a:ext cx="19" cy="15"/>
                  </a:xfrm>
                  <a:custGeom>
                    <a:rect l="l" t="t" r="r" b="b"/>
                    <a:pathLst>
                      <a:path w="42" h="44">
                        <a:moveTo>
                          <a:pt x="0" y="21"/>
                        </a:moveTo>
                        <a:cubicBezTo>
                          <a:pt x="4" y="17"/>
                          <a:pt x="7" y="11"/>
                          <a:pt x="12" y="9"/>
                        </a:cubicBezTo>
                        <a:cubicBezTo>
                          <a:pt x="42" y="0"/>
                          <a:pt x="23" y="44"/>
                          <a:pt x="0" y="2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46" name="Freeform 67"/>
                  <p:cNvSpPr/>
                  <p:nvPr/>
                </p:nvSpPr>
                <p:spPr bwMode="ltGray">
                  <a:xfrm>
                    <a:off x="1291" y="300"/>
                    <a:ext cx="14" cy="10"/>
                  </a:xfrm>
                  <a:custGeom>
                    <a:rect l="l" t="t" r="r" b="b"/>
                    <a:pathLst>
                      <a:path w="31" h="30">
                        <a:moveTo>
                          <a:pt x="7" y="22"/>
                        </a:moveTo>
                        <a:cubicBezTo>
                          <a:pt x="0" y="0"/>
                          <a:pt x="15" y="6"/>
                          <a:pt x="31" y="10"/>
                        </a:cubicBezTo>
                        <a:cubicBezTo>
                          <a:pt x="14" y="16"/>
                          <a:pt x="15" y="30"/>
                          <a:pt x="7" y="2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</p:grpSp>
            <p:grpSp>
              <p:nvGrpSpPr>
                <p:cNvPr id="1247" name=""/>
                <p:cNvGrpSpPr/>
                <p:nvPr/>
              </p:nvGrpSpPr>
              <p:grpSpPr>
                <a:xfrm>
                  <a:off x="3825" y="243"/>
                  <a:ext cx="1173" cy="442"/>
                  <a:chOff x="3825" y="243"/>
                  <a:chExt cx="1173" cy="442"/>
                </a:xfrm>
              </p:grpSpPr>
              <p:sp>
                <p:nvSpPr>
                  <p:cNvPr id="1248" name="Freeform 69"/>
                  <p:cNvSpPr/>
                  <p:nvPr/>
                </p:nvSpPr>
                <p:spPr bwMode="ltGray">
                  <a:xfrm>
                    <a:off x="4957" y="630"/>
                    <a:ext cx="13" cy="14"/>
                  </a:xfrm>
                  <a:custGeom>
                    <a:rect l="l" t="t" r="r" b="b"/>
                    <a:pathLst>
                      <a:path w="30" h="42">
                        <a:moveTo>
                          <a:pt x="16" y="33"/>
                        </a:moveTo>
                        <a:cubicBezTo>
                          <a:pt x="3" y="20"/>
                          <a:pt x="15" y="34"/>
                          <a:pt x="8" y="21"/>
                        </a:cubicBezTo>
                        <a:cubicBezTo>
                          <a:pt x="6" y="17"/>
                          <a:pt x="0" y="9"/>
                          <a:pt x="0" y="9"/>
                        </a:cubicBezTo>
                        <a:cubicBezTo>
                          <a:pt x="5" y="1"/>
                          <a:pt x="7" y="0"/>
                          <a:pt x="16" y="3"/>
                        </a:cubicBezTo>
                        <a:cubicBezTo>
                          <a:pt x="25" y="16"/>
                          <a:pt x="10" y="16"/>
                          <a:pt x="30" y="23"/>
                        </a:cubicBezTo>
                        <a:cubicBezTo>
                          <a:pt x="29" y="26"/>
                          <a:pt x="30" y="29"/>
                          <a:pt x="28" y="31"/>
                        </a:cubicBezTo>
                        <a:cubicBezTo>
                          <a:pt x="15" y="42"/>
                          <a:pt x="16" y="38"/>
                          <a:pt x="16" y="33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49" name="Freeform 70"/>
                  <p:cNvSpPr/>
                  <p:nvPr/>
                </p:nvSpPr>
                <p:spPr bwMode="ltGray">
                  <a:xfrm>
                    <a:off x="4800" y="644"/>
                    <a:ext cx="11" cy="5"/>
                  </a:xfrm>
                  <a:custGeom>
                    <a:rect l="l" t="t" r="r" b="b"/>
                    <a:pathLst>
                      <a:path w="25" h="16">
                        <a:moveTo>
                          <a:pt x="15" y="16"/>
                        </a:moveTo>
                        <a:cubicBezTo>
                          <a:pt x="10" y="15"/>
                          <a:pt x="0" y="12"/>
                          <a:pt x="3" y="8"/>
                        </a:cubicBezTo>
                        <a:cubicBezTo>
                          <a:pt x="6" y="4"/>
                          <a:pt x="15" y="0"/>
                          <a:pt x="15" y="0"/>
                        </a:cubicBezTo>
                        <a:cubicBezTo>
                          <a:pt x="17" y="3"/>
                          <a:pt x="25" y="16"/>
                          <a:pt x="15" y="1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50" name="Freeform 71"/>
                  <p:cNvSpPr/>
                  <p:nvPr/>
                </p:nvSpPr>
                <p:spPr bwMode="ltGray">
                  <a:xfrm>
                    <a:off x="4752" y="650"/>
                    <a:ext cx="29" cy="16"/>
                  </a:xfrm>
                  <a:custGeom>
                    <a:rect l="l" t="t" r="r" b="b"/>
                    <a:pathLst>
                      <a:path w="65" h="46">
                        <a:moveTo>
                          <a:pt x="14" y="24"/>
                        </a:moveTo>
                        <a:cubicBezTo>
                          <a:pt x="18" y="13"/>
                          <a:pt x="16" y="9"/>
                          <a:pt x="30" y="4"/>
                        </a:cubicBezTo>
                        <a:cubicBezTo>
                          <a:pt x="34" y="3"/>
                          <a:pt x="42" y="0"/>
                          <a:pt x="42" y="0"/>
                        </a:cubicBezTo>
                        <a:cubicBezTo>
                          <a:pt x="50" y="1"/>
                          <a:pt x="65" y="0"/>
                          <a:pt x="58" y="12"/>
                        </a:cubicBezTo>
                        <a:cubicBezTo>
                          <a:pt x="53" y="21"/>
                          <a:pt x="40" y="21"/>
                          <a:pt x="32" y="26"/>
                        </a:cubicBezTo>
                        <a:cubicBezTo>
                          <a:pt x="26" y="35"/>
                          <a:pt x="23" y="42"/>
                          <a:pt x="12" y="46"/>
                        </a:cubicBezTo>
                        <a:cubicBezTo>
                          <a:pt x="0" y="42"/>
                          <a:pt x="5" y="30"/>
                          <a:pt x="8" y="20"/>
                        </a:cubicBezTo>
                        <a:cubicBezTo>
                          <a:pt x="9" y="18"/>
                          <a:pt x="10" y="13"/>
                          <a:pt x="12" y="14"/>
                        </a:cubicBezTo>
                        <a:cubicBezTo>
                          <a:pt x="15" y="16"/>
                          <a:pt x="13" y="21"/>
                          <a:pt x="14" y="2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51" name="Freeform 72"/>
                  <p:cNvSpPr/>
                  <p:nvPr/>
                </p:nvSpPr>
                <p:spPr bwMode="ltGray">
                  <a:xfrm>
                    <a:off x="4723" y="649"/>
                    <a:ext cx="30" cy="16"/>
                  </a:xfrm>
                  <a:custGeom>
                    <a:rect l="l" t="t" r="r" b="b"/>
                    <a:pathLst>
                      <a:path w="69" h="47">
                        <a:moveTo>
                          <a:pt x="0" y="31"/>
                        </a:moveTo>
                        <a:cubicBezTo>
                          <a:pt x="7" y="24"/>
                          <a:pt x="9" y="22"/>
                          <a:pt x="18" y="25"/>
                        </a:cubicBezTo>
                        <a:cubicBezTo>
                          <a:pt x="25" y="4"/>
                          <a:pt x="36" y="12"/>
                          <a:pt x="52" y="1"/>
                        </a:cubicBezTo>
                        <a:cubicBezTo>
                          <a:pt x="56" y="2"/>
                          <a:pt x="61" y="0"/>
                          <a:pt x="64" y="3"/>
                        </a:cubicBezTo>
                        <a:cubicBezTo>
                          <a:pt x="69" y="8"/>
                          <a:pt x="50" y="19"/>
                          <a:pt x="50" y="19"/>
                        </a:cubicBezTo>
                        <a:cubicBezTo>
                          <a:pt x="46" y="31"/>
                          <a:pt x="35" y="22"/>
                          <a:pt x="28" y="33"/>
                        </a:cubicBezTo>
                        <a:cubicBezTo>
                          <a:pt x="31" y="41"/>
                          <a:pt x="31" y="44"/>
                          <a:pt x="22" y="47"/>
                        </a:cubicBezTo>
                        <a:cubicBezTo>
                          <a:pt x="20" y="46"/>
                          <a:pt x="18" y="46"/>
                          <a:pt x="16" y="45"/>
                        </a:cubicBezTo>
                        <a:cubicBezTo>
                          <a:pt x="14" y="43"/>
                          <a:pt x="14" y="40"/>
                          <a:pt x="12" y="39"/>
                        </a:cubicBezTo>
                        <a:cubicBezTo>
                          <a:pt x="8" y="37"/>
                          <a:pt x="0" y="35"/>
                          <a:pt x="0" y="35"/>
                        </a:cubicBezTo>
                        <a:cubicBezTo>
                          <a:pt x="2" y="26"/>
                          <a:pt x="3" y="25"/>
                          <a:pt x="0" y="3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52" name="Freeform 73"/>
                  <p:cNvSpPr/>
                  <p:nvPr/>
                </p:nvSpPr>
                <p:spPr bwMode="ltGray">
                  <a:xfrm>
                    <a:off x="4561" y="559"/>
                    <a:ext cx="156" cy="96"/>
                  </a:xfrm>
                  <a:custGeom>
                    <a:rect l="l" t="t" r="r" b="b"/>
                    <a:pathLst>
                      <a:path w="355" h="277">
                        <a:moveTo>
                          <a:pt x="10" y="4"/>
                        </a:moveTo>
                        <a:cubicBezTo>
                          <a:pt x="22" y="0"/>
                          <a:pt x="24" y="14"/>
                          <a:pt x="36" y="18"/>
                        </a:cubicBezTo>
                        <a:cubicBezTo>
                          <a:pt x="37" y="19"/>
                          <a:pt x="45" y="29"/>
                          <a:pt x="46" y="30"/>
                        </a:cubicBezTo>
                        <a:cubicBezTo>
                          <a:pt x="56" y="40"/>
                          <a:pt x="67" y="38"/>
                          <a:pt x="76" y="52"/>
                        </a:cubicBezTo>
                        <a:cubicBezTo>
                          <a:pt x="80" y="58"/>
                          <a:pt x="92" y="66"/>
                          <a:pt x="92" y="66"/>
                        </a:cubicBezTo>
                        <a:cubicBezTo>
                          <a:pt x="96" y="79"/>
                          <a:pt x="112" y="88"/>
                          <a:pt x="122" y="98"/>
                        </a:cubicBezTo>
                        <a:cubicBezTo>
                          <a:pt x="124" y="105"/>
                          <a:pt x="130" y="124"/>
                          <a:pt x="136" y="128"/>
                        </a:cubicBezTo>
                        <a:cubicBezTo>
                          <a:pt x="140" y="130"/>
                          <a:pt x="148" y="132"/>
                          <a:pt x="148" y="132"/>
                        </a:cubicBezTo>
                        <a:cubicBezTo>
                          <a:pt x="150" y="138"/>
                          <a:pt x="154" y="150"/>
                          <a:pt x="154" y="150"/>
                        </a:cubicBezTo>
                        <a:cubicBezTo>
                          <a:pt x="161" y="139"/>
                          <a:pt x="168" y="144"/>
                          <a:pt x="176" y="152"/>
                        </a:cubicBezTo>
                        <a:cubicBezTo>
                          <a:pt x="174" y="167"/>
                          <a:pt x="173" y="181"/>
                          <a:pt x="170" y="196"/>
                        </a:cubicBezTo>
                        <a:cubicBezTo>
                          <a:pt x="171" y="202"/>
                          <a:pt x="174" y="220"/>
                          <a:pt x="180" y="224"/>
                        </a:cubicBezTo>
                        <a:cubicBezTo>
                          <a:pt x="185" y="228"/>
                          <a:pt x="193" y="228"/>
                          <a:pt x="198" y="232"/>
                        </a:cubicBezTo>
                        <a:cubicBezTo>
                          <a:pt x="204" y="230"/>
                          <a:pt x="216" y="234"/>
                          <a:pt x="216" y="234"/>
                        </a:cubicBezTo>
                        <a:cubicBezTo>
                          <a:pt x="223" y="241"/>
                          <a:pt x="225" y="245"/>
                          <a:pt x="236" y="242"/>
                        </a:cubicBezTo>
                        <a:cubicBezTo>
                          <a:pt x="242" y="240"/>
                          <a:pt x="254" y="236"/>
                          <a:pt x="254" y="236"/>
                        </a:cubicBezTo>
                        <a:cubicBezTo>
                          <a:pt x="260" y="240"/>
                          <a:pt x="265" y="246"/>
                          <a:pt x="272" y="248"/>
                        </a:cubicBezTo>
                        <a:cubicBezTo>
                          <a:pt x="277" y="250"/>
                          <a:pt x="291" y="252"/>
                          <a:pt x="296" y="256"/>
                        </a:cubicBezTo>
                        <a:cubicBezTo>
                          <a:pt x="301" y="260"/>
                          <a:pt x="314" y="264"/>
                          <a:pt x="314" y="264"/>
                        </a:cubicBezTo>
                        <a:cubicBezTo>
                          <a:pt x="330" y="263"/>
                          <a:pt x="338" y="261"/>
                          <a:pt x="352" y="266"/>
                        </a:cubicBezTo>
                        <a:cubicBezTo>
                          <a:pt x="355" y="275"/>
                          <a:pt x="350" y="277"/>
                          <a:pt x="342" y="274"/>
                        </a:cubicBezTo>
                        <a:cubicBezTo>
                          <a:pt x="336" y="276"/>
                          <a:pt x="322" y="272"/>
                          <a:pt x="322" y="272"/>
                        </a:cubicBezTo>
                        <a:cubicBezTo>
                          <a:pt x="314" y="275"/>
                          <a:pt x="308" y="272"/>
                          <a:pt x="300" y="270"/>
                        </a:cubicBezTo>
                        <a:cubicBezTo>
                          <a:pt x="296" y="269"/>
                          <a:pt x="288" y="266"/>
                          <a:pt x="288" y="266"/>
                        </a:cubicBezTo>
                        <a:cubicBezTo>
                          <a:pt x="276" y="270"/>
                          <a:pt x="264" y="266"/>
                          <a:pt x="252" y="264"/>
                        </a:cubicBezTo>
                        <a:cubicBezTo>
                          <a:pt x="245" y="259"/>
                          <a:pt x="242" y="257"/>
                          <a:pt x="234" y="260"/>
                        </a:cubicBezTo>
                        <a:cubicBezTo>
                          <a:pt x="211" y="252"/>
                          <a:pt x="192" y="256"/>
                          <a:pt x="172" y="242"/>
                        </a:cubicBezTo>
                        <a:cubicBezTo>
                          <a:pt x="165" y="231"/>
                          <a:pt x="176" y="221"/>
                          <a:pt x="160" y="216"/>
                        </a:cubicBezTo>
                        <a:cubicBezTo>
                          <a:pt x="154" y="233"/>
                          <a:pt x="136" y="203"/>
                          <a:pt x="126" y="200"/>
                        </a:cubicBezTo>
                        <a:cubicBezTo>
                          <a:pt x="120" y="196"/>
                          <a:pt x="114" y="190"/>
                          <a:pt x="108" y="186"/>
                        </a:cubicBezTo>
                        <a:cubicBezTo>
                          <a:pt x="104" y="175"/>
                          <a:pt x="104" y="165"/>
                          <a:pt x="94" y="158"/>
                        </a:cubicBezTo>
                        <a:cubicBezTo>
                          <a:pt x="83" y="142"/>
                          <a:pt x="85" y="119"/>
                          <a:pt x="68" y="108"/>
                        </a:cubicBezTo>
                        <a:cubicBezTo>
                          <a:pt x="67" y="106"/>
                          <a:pt x="66" y="104"/>
                          <a:pt x="64" y="102"/>
                        </a:cubicBezTo>
                        <a:cubicBezTo>
                          <a:pt x="62" y="101"/>
                          <a:pt x="59" y="102"/>
                          <a:pt x="58" y="100"/>
                        </a:cubicBezTo>
                        <a:cubicBezTo>
                          <a:pt x="56" y="97"/>
                          <a:pt x="54" y="88"/>
                          <a:pt x="54" y="88"/>
                        </a:cubicBezTo>
                        <a:cubicBezTo>
                          <a:pt x="59" y="73"/>
                          <a:pt x="52" y="61"/>
                          <a:pt x="38" y="58"/>
                        </a:cubicBezTo>
                        <a:cubicBezTo>
                          <a:pt x="32" y="49"/>
                          <a:pt x="31" y="44"/>
                          <a:pt x="20" y="40"/>
                        </a:cubicBezTo>
                        <a:cubicBezTo>
                          <a:pt x="16" y="27"/>
                          <a:pt x="16" y="26"/>
                          <a:pt x="4" y="22"/>
                        </a:cubicBezTo>
                        <a:cubicBezTo>
                          <a:pt x="1" y="13"/>
                          <a:pt x="0" y="5"/>
                          <a:pt x="10" y="2"/>
                        </a:cubicBezTo>
                        <a:cubicBezTo>
                          <a:pt x="18" y="5"/>
                          <a:pt x="18" y="4"/>
                          <a:pt x="10" y="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53" name="Freeform 74"/>
                  <p:cNvSpPr/>
                  <p:nvPr/>
                </p:nvSpPr>
                <p:spPr bwMode="ltGray">
                  <a:xfrm>
                    <a:off x="4656" y="553"/>
                    <a:ext cx="69" cy="70"/>
                  </a:xfrm>
                  <a:custGeom>
                    <a:rect l="l" t="t" r="r" b="b"/>
                    <a:pathLst>
                      <a:path w="156" h="206">
                        <a:moveTo>
                          <a:pt x="54" y="66"/>
                        </a:moveTo>
                        <a:cubicBezTo>
                          <a:pt x="58" y="63"/>
                          <a:pt x="64" y="63"/>
                          <a:pt x="66" y="58"/>
                        </a:cubicBezTo>
                        <a:cubicBezTo>
                          <a:pt x="67" y="56"/>
                          <a:pt x="67" y="53"/>
                          <a:pt x="68" y="52"/>
                        </a:cubicBezTo>
                        <a:cubicBezTo>
                          <a:pt x="71" y="49"/>
                          <a:pt x="80" y="44"/>
                          <a:pt x="80" y="44"/>
                        </a:cubicBezTo>
                        <a:cubicBezTo>
                          <a:pt x="113" y="55"/>
                          <a:pt x="85" y="29"/>
                          <a:pt x="106" y="22"/>
                        </a:cubicBezTo>
                        <a:cubicBezTo>
                          <a:pt x="110" y="17"/>
                          <a:pt x="108" y="9"/>
                          <a:pt x="112" y="4"/>
                        </a:cubicBezTo>
                        <a:cubicBezTo>
                          <a:pt x="115" y="1"/>
                          <a:pt x="124" y="0"/>
                          <a:pt x="124" y="0"/>
                        </a:cubicBezTo>
                        <a:cubicBezTo>
                          <a:pt x="138" y="14"/>
                          <a:pt x="126" y="23"/>
                          <a:pt x="150" y="28"/>
                        </a:cubicBezTo>
                        <a:cubicBezTo>
                          <a:pt x="156" y="36"/>
                          <a:pt x="154" y="39"/>
                          <a:pt x="146" y="44"/>
                        </a:cubicBezTo>
                        <a:cubicBezTo>
                          <a:pt x="141" y="52"/>
                          <a:pt x="135" y="61"/>
                          <a:pt x="126" y="64"/>
                        </a:cubicBezTo>
                        <a:cubicBezTo>
                          <a:pt x="118" y="75"/>
                          <a:pt x="128" y="83"/>
                          <a:pt x="132" y="94"/>
                        </a:cubicBezTo>
                        <a:cubicBezTo>
                          <a:pt x="129" y="103"/>
                          <a:pt x="135" y="105"/>
                          <a:pt x="142" y="110"/>
                        </a:cubicBezTo>
                        <a:cubicBezTo>
                          <a:pt x="145" y="119"/>
                          <a:pt x="141" y="120"/>
                          <a:pt x="146" y="128"/>
                        </a:cubicBezTo>
                        <a:cubicBezTo>
                          <a:pt x="142" y="139"/>
                          <a:pt x="135" y="133"/>
                          <a:pt x="128" y="128"/>
                        </a:cubicBezTo>
                        <a:cubicBezTo>
                          <a:pt x="116" y="132"/>
                          <a:pt x="122" y="136"/>
                          <a:pt x="116" y="146"/>
                        </a:cubicBezTo>
                        <a:cubicBezTo>
                          <a:pt x="113" y="151"/>
                          <a:pt x="108" y="152"/>
                          <a:pt x="104" y="156"/>
                        </a:cubicBezTo>
                        <a:cubicBezTo>
                          <a:pt x="107" y="167"/>
                          <a:pt x="112" y="191"/>
                          <a:pt x="100" y="198"/>
                        </a:cubicBezTo>
                        <a:cubicBezTo>
                          <a:pt x="96" y="200"/>
                          <a:pt x="92" y="200"/>
                          <a:pt x="88" y="202"/>
                        </a:cubicBezTo>
                        <a:cubicBezTo>
                          <a:pt x="86" y="203"/>
                          <a:pt x="84" y="205"/>
                          <a:pt x="82" y="206"/>
                        </a:cubicBezTo>
                        <a:cubicBezTo>
                          <a:pt x="80" y="205"/>
                          <a:pt x="77" y="204"/>
                          <a:pt x="76" y="202"/>
                        </a:cubicBezTo>
                        <a:cubicBezTo>
                          <a:pt x="74" y="198"/>
                          <a:pt x="76" y="191"/>
                          <a:pt x="72" y="190"/>
                        </a:cubicBezTo>
                        <a:cubicBezTo>
                          <a:pt x="68" y="189"/>
                          <a:pt x="60" y="186"/>
                          <a:pt x="60" y="186"/>
                        </a:cubicBezTo>
                        <a:cubicBezTo>
                          <a:pt x="53" y="188"/>
                          <a:pt x="49" y="192"/>
                          <a:pt x="42" y="194"/>
                        </a:cubicBezTo>
                        <a:cubicBezTo>
                          <a:pt x="34" y="189"/>
                          <a:pt x="37" y="183"/>
                          <a:pt x="28" y="186"/>
                        </a:cubicBezTo>
                        <a:cubicBezTo>
                          <a:pt x="12" y="181"/>
                          <a:pt x="19" y="161"/>
                          <a:pt x="10" y="148"/>
                        </a:cubicBezTo>
                        <a:cubicBezTo>
                          <a:pt x="5" y="121"/>
                          <a:pt x="11" y="147"/>
                          <a:pt x="4" y="130"/>
                        </a:cubicBezTo>
                        <a:cubicBezTo>
                          <a:pt x="2" y="126"/>
                          <a:pt x="0" y="118"/>
                          <a:pt x="0" y="118"/>
                        </a:cubicBezTo>
                        <a:cubicBezTo>
                          <a:pt x="2" y="95"/>
                          <a:pt x="0" y="83"/>
                          <a:pt x="20" y="96"/>
                        </a:cubicBezTo>
                        <a:cubicBezTo>
                          <a:pt x="23" y="105"/>
                          <a:pt x="23" y="110"/>
                          <a:pt x="32" y="104"/>
                        </a:cubicBezTo>
                        <a:cubicBezTo>
                          <a:pt x="35" y="95"/>
                          <a:pt x="29" y="88"/>
                          <a:pt x="34" y="80"/>
                        </a:cubicBezTo>
                        <a:cubicBezTo>
                          <a:pt x="36" y="76"/>
                          <a:pt x="48" y="73"/>
                          <a:pt x="52" y="70"/>
                        </a:cubicBezTo>
                        <a:cubicBezTo>
                          <a:pt x="57" y="63"/>
                          <a:pt x="58" y="62"/>
                          <a:pt x="54" y="6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54" name="Freeform 75"/>
                  <p:cNvSpPr/>
                  <p:nvPr/>
                </p:nvSpPr>
                <p:spPr bwMode="ltGray">
                  <a:xfrm>
                    <a:off x="4723" y="585"/>
                    <a:ext cx="48" cy="13"/>
                  </a:xfrm>
                  <a:custGeom>
                    <a:rect l="l" t="t" r="r" b="b"/>
                    <a:pathLst>
                      <a:path w="109" h="38">
                        <a:moveTo>
                          <a:pt x="4" y="32"/>
                        </a:moveTo>
                        <a:cubicBezTo>
                          <a:pt x="7" y="22"/>
                          <a:pt x="7" y="14"/>
                          <a:pt x="18" y="10"/>
                        </a:cubicBezTo>
                        <a:cubicBezTo>
                          <a:pt x="28" y="12"/>
                          <a:pt x="37" y="14"/>
                          <a:pt x="46" y="20"/>
                        </a:cubicBezTo>
                        <a:cubicBezTo>
                          <a:pt x="62" y="15"/>
                          <a:pt x="54" y="17"/>
                          <a:pt x="72" y="14"/>
                        </a:cubicBezTo>
                        <a:cubicBezTo>
                          <a:pt x="77" y="9"/>
                          <a:pt x="90" y="0"/>
                          <a:pt x="90" y="0"/>
                        </a:cubicBezTo>
                        <a:cubicBezTo>
                          <a:pt x="109" y="6"/>
                          <a:pt x="85" y="23"/>
                          <a:pt x="76" y="26"/>
                        </a:cubicBezTo>
                        <a:cubicBezTo>
                          <a:pt x="71" y="33"/>
                          <a:pt x="68" y="35"/>
                          <a:pt x="60" y="38"/>
                        </a:cubicBezTo>
                        <a:cubicBezTo>
                          <a:pt x="54" y="36"/>
                          <a:pt x="42" y="32"/>
                          <a:pt x="42" y="32"/>
                        </a:cubicBezTo>
                        <a:cubicBezTo>
                          <a:pt x="33" y="23"/>
                          <a:pt x="26" y="26"/>
                          <a:pt x="14" y="30"/>
                        </a:cubicBezTo>
                        <a:cubicBezTo>
                          <a:pt x="1" y="28"/>
                          <a:pt x="0" y="24"/>
                          <a:pt x="4" y="3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55" name="Freeform 76"/>
                  <p:cNvSpPr/>
                  <p:nvPr/>
                </p:nvSpPr>
                <p:spPr bwMode="ltGray">
                  <a:xfrm>
                    <a:off x="4721" y="602"/>
                    <a:ext cx="33" cy="35"/>
                  </a:xfrm>
                  <a:custGeom>
                    <a:rect l="l" t="t" r="r" b="b"/>
                    <a:pathLst>
                      <a:path w="76" h="104">
                        <a:moveTo>
                          <a:pt x="8" y="18"/>
                        </a:moveTo>
                        <a:cubicBezTo>
                          <a:pt x="10" y="8"/>
                          <a:pt x="9" y="3"/>
                          <a:pt x="18" y="0"/>
                        </a:cubicBezTo>
                        <a:cubicBezTo>
                          <a:pt x="28" y="3"/>
                          <a:pt x="25" y="12"/>
                          <a:pt x="34" y="18"/>
                        </a:cubicBezTo>
                        <a:cubicBezTo>
                          <a:pt x="46" y="16"/>
                          <a:pt x="51" y="8"/>
                          <a:pt x="62" y="4"/>
                        </a:cubicBezTo>
                        <a:cubicBezTo>
                          <a:pt x="76" y="9"/>
                          <a:pt x="56" y="31"/>
                          <a:pt x="46" y="34"/>
                        </a:cubicBezTo>
                        <a:cubicBezTo>
                          <a:pt x="51" y="56"/>
                          <a:pt x="43" y="29"/>
                          <a:pt x="54" y="48"/>
                        </a:cubicBezTo>
                        <a:cubicBezTo>
                          <a:pt x="56" y="52"/>
                          <a:pt x="58" y="60"/>
                          <a:pt x="58" y="60"/>
                        </a:cubicBezTo>
                        <a:cubicBezTo>
                          <a:pt x="55" y="68"/>
                          <a:pt x="54" y="71"/>
                          <a:pt x="46" y="74"/>
                        </a:cubicBezTo>
                        <a:cubicBezTo>
                          <a:pt x="38" y="71"/>
                          <a:pt x="37" y="68"/>
                          <a:pt x="34" y="60"/>
                        </a:cubicBezTo>
                        <a:cubicBezTo>
                          <a:pt x="33" y="50"/>
                          <a:pt x="32" y="33"/>
                          <a:pt x="22" y="48"/>
                        </a:cubicBezTo>
                        <a:cubicBezTo>
                          <a:pt x="25" y="60"/>
                          <a:pt x="23" y="53"/>
                          <a:pt x="28" y="68"/>
                        </a:cubicBezTo>
                        <a:cubicBezTo>
                          <a:pt x="29" y="70"/>
                          <a:pt x="30" y="74"/>
                          <a:pt x="30" y="74"/>
                        </a:cubicBezTo>
                        <a:cubicBezTo>
                          <a:pt x="24" y="84"/>
                          <a:pt x="22" y="93"/>
                          <a:pt x="20" y="104"/>
                        </a:cubicBezTo>
                        <a:cubicBezTo>
                          <a:pt x="17" y="103"/>
                          <a:pt x="14" y="104"/>
                          <a:pt x="12" y="102"/>
                        </a:cubicBezTo>
                        <a:cubicBezTo>
                          <a:pt x="9" y="99"/>
                          <a:pt x="8" y="90"/>
                          <a:pt x="8" y="90"/>
                        </a:cubicBezTo>
                        <a:cubicBezTo>
                          <a:pt x="13" y="75"/>
                          <a:pt x="14" y="64"/>
                          <a:pt x="0" y="54"/>
                        </a:cubicBezTo>
                        <a:cubicBezTo>
                          <a:pt x="1" y="46"/>
                          <a:pt x="1" y="38"/>
                          <a:pt x="2" y="30"/>
                        </a:cubicBezTo>
                        <a:cubicBezTo>
                          <a:pt x="2" y="27"/>
                          <a:pt x="13" y="2"/>
                          <a:pt x="8" y="1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56" name="Freeform 77"/>
                  <p:cNvSpPr/>
                  <p:nvPr/>
                </p:nvSpPr>
                <p:spPr bwMode="ltGray">
                  <a:xfrm>
                    <a:off x="4776" y="582"/>
                    <a:ext cx="16" cy="21"/>
                  </a:xfrm>
                  <a:custGeom>
                    <a:rect l="l" t="t" r="r" b="b"/>
                    <a:pathLst>
                      <a:path w="37" h="61">
                        <a:moveTo>
                          <a:pt x="3" y="28"/>
                        </a:moveTo>
                        <a:cubicBezTo>
                          <a:pt x="5" y="14"/>
                          <a:pt x="2" y="7"/>
                          <a:pt x="13" y="0"/>
                        </a:cubicBezTo>
                        <a:cubicBezTo>
                          <a:pt x="26" y="9"/>
                          <a:pt x="23" y="17"/>
                          <a:pt x="15" y="28"/>
                        </a:cubicBezTo>
                        <a:cubicBezTo>
                          <a:pt x="25" y="31"/>
                          <a:pt x="33" y="27"/>
                          <a:pt x="37" y="38"/>
                        </a:cubicBezTo>
                        <a:cubicBezTo>
                          <a:pt x="30" y="45"/>
                          <a:pt x="28" y="47"/>
                          <a:pt x="19" y="44"/>
                        </a:cubicBezTo>
                        <a:cubicBezTo>
                          <a:pt x="13" y="54"/>
                          <a:pt x="18" y="61"/>
                          <a:pt x="5" y="58"/>
                        </a:cubicBezTo>
                        <a:cubicBezTo>
                          <a:pt x="0" y="50"/>
                          <a:pt x="3" y="44"/>
                          <a:pt x="1" y="34"/>
                        </a:cubicBezTo>
                        <a:cubicBezTo>
                          <a:pt x="2" y="32"/>
                          <a:pt x="3" y="28"/>
                          <a:pt x="3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57" name="Freeform 78"/>
                  <p:cNvSpPr/>
                  <p:nvPr/>
                </p:nvSpPr>
                <p:spPr bwMode="ltGray">
                  <a:xfrm>
                    <a:off x="4780" y="614"/>
                    <a:ext cx="21" cy="10"/>
                  </a:xfrm>
                  <a:custGeom>
                    <a:rect l="l" t="t" r="r" b="b"/>
                    <a:pathLst>
                      <a:path w="49" h="28">
                        <a:moveTo>
                          <a:pt x="7" y="0"/>
                        </a:moveTo>
                        <a:cubicBezTo>
                          <a:pt x="15" y="6"/>
                          <a:pt x="19" y="2"/>
                          <a:pt x="29" y="0"/>
                        </a:cubicBezTo>
                        <a:cubicBezTo>
                          <a:pt x="45" y="5"/>
                          <a:pt x="40" y="3"/>
                          <a:pt x="49" y="16"/>
                        </a:cubicBezTo>
                        <a:cubicBezTo>
                          <a:pt x="46" y="29"/>
                          <a:pt x="42" y="21"/>
                          <a:pt x="35" y="14"/>
                        </a:cubicBezTo>
                        <a:cubicBezTo>
                          <a:pt x="26" y="15"/>
                          <a:pt x="12" y="19"/>
                          <a:pt x="3" y="16"/>
                        </a:cubicBezTo>
                        <a:cubicBezTo>
                          <a:pt x="0" y="6"/>
                          <a:pt x="7" y="10"/>
                          <a:pt x="7" y="0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58" name="Freeform 79"/>
                  <p:cNvSpPr/>
                  <p:nvPr/>
                </p:nvSpPr>
                <p:spPr bwMode="ltGray">
                  <a:xfrm>
                    <a:off x="4802" y="598"/>
                    <a:ext cx="27" cy="18"/>
                  </a:xfrm>
                  <a:custGeom>
                    <a:rect l="l" t="t" r="r" b="b"/>
                    <a:pathLst>
                      <a:path w="61" h="48">
                        <a:moveTo>
                          <a:pt x="21" y="38"/>
                        </a:moveTo>
                        <a:cubicBezTo>
                          <a:pt x="19" y="34"/>
                          <a:pt x="19" y="29"/>
                          <a:pt x="15" y="26"/>
                        </a:cubicBezTo>
                        <a:cubicBezTo>
                          <a:pt x="12" y="24"/>
                          <a:pt x="3" y="22"/>
                          <a:pt x="3" y="22"/>
                        </a:cubicBezTo>
                        <a:cubicBezTo>
                          <a:pt x="0" y="12"/>
                          <a:pt x="5" y="12"/>
                          <a:pt x="13" y="8"/>
                        </a:cubicBezTo>
                        <a:cubicBezTo>
                          <a:pt x="17" y="6"/>
                          <a:pt x="25" y="0"/>
                          <a:pt x="25" y="0"/>
                        </a:cubicBezTo>
                        <a:cubicBezTo>
                          <a:pt x="37" y="2"/>
                          <a:pt x="41" y="2"/>
                          <a:pt x="49" y="10"/>
                        </a:cubicBezTo>
                        <a:cubicBezTo>
                          <a:pt x="45" y="21"/>
                          <a:pt x="46" y="12"/>
                          <a:pt x="53" y="20"/>
                        </a:cubicBezTo>
                        <a:cubicBezTo>
                          <a:pt x="56" y="24"/>
                          <a:pt x="61" y="32"/>
                          <a:pt x="61" y="32"/>
                        </a:cubicBezTo>
                        <a:cubicBezTo>
                          <a:pt x="56" y="47"/>
                          <a:pt x="53" y="42"/>
                          <a:pt x="41" y="38"/>
                        </a:cubicBezTo>
                        <a:cubicBezTo>
                          <a:pt x="27" y="47"/>
                          <a:pt x="34" y="48"/>
                          <a:pt x="23" y="44"/>
                        </a:cubicBezTo>
                        <a:cubicBezTo>
                          <a:pt x="22" y="42"/>
                          <a:pt x="21" y="38"/>
                          <a:pt x="21" y="3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59" name="Freeform 80"/>
                  <p:cNvSpPr/>
                  <p:nvPr/>
                </p:nvSpPr>
                <p:spPr bwMode="ltGray">
                  <a:xfrm>
                    <a:off x="4809" y="607"/>
                    <a:ext cx="126" cy="63"/>
                  </a:xfrm>
                  <a:custGeom>
                    <a:rect l="l" t="t" r="r" b="b"/>
                    <a:pathLst>
                      <a:path w="286" h="182">
                        <a:moveTo>
                          <a:pt x="46" y="28"/>
                        </a:moveTo>
                        <a:cubicBezTo>
                          <a:pt x="41" y="14"/>
                          <a:pt x="46" y="17"/>
                          <a:pt x="36" y="14"/>
                        </a:cubicBezTo>
                        <a:cubicBezTo>
                          <a:pt x="31" y="17"/>
                          <a:pt x="26" y="30"/>
                          <a:pt x="26" y="30"/>
                        </a:cubicBezTo>
                        <a:cubicBezTo>
                          <a:pt x="12" y="25"/>
                          <a:pt x="19" y="21"/>
                          <a:pt x="0" y="24"/>
                        </a:cubicBezTo>
                        <a:cubicBezTo>
                          <a:pt x="2" y="33"/>
                          <a:pt x="2" y="37"/>
                          <a:pt x="10" y="42"/>
                        </a:cubicBezTo>
                        <a:cubicBezTo>
                          <a:pt x="12" y="49"/>
                          <a:pt x="14" y="55"/>
                          <a:pt x="16" y="62"/>
                        </a:cubicBezTo>
                        <a:cubicBezTo>
                          <a:pt x="24" y="59"/>
                          <a:pt x="27" y="57"/>
                          <a:pt x="24" y="48"/>
                        </a:cubicBezTo>
                        <a:cubicBezTo>
                          <a:pt x="26" y="47"/>
                          <a:pt x="28" y="43"/>
                          <a:pt x="30" y="44"/>
                        </a:cubicBezTo>
                        <a:cubicBezTo>
                          <a:pt x="48" y="48"/>
                          <a:pt x="36" y="52"/>
                          <a:pt x="48" y="56"/>
                        </a:cubicBezTo>
                        <a:cubicBezTo>
                          <a:pt x="74" y="65"/>
                          <a:pt x="47" y="56"/>
                          <a:pt x="70" y="62"/>
                        </a:cubicBezTo>
                        <a:cubicBezTo>
                          <a:pt x="77" y="64"/>
                          <a:pt x="88" y="72"/>
                          <a:pt x="88" y="72"/>
                        </a:cubicBezTo>
                        <a:cubicBezTo>
                          <a:pt x="96" y="84"/>
                          <a:pt x="102" y="87"/>
                          <a:pt x="106" y="102"/>
                        </a:cubicBezTo>
                        <a:cubicBezTo>
                          <a:pt x="105" y="109"/>
                          <a:pt x="106" y="115"/>
                          <a:pt x="104" y="122"/>
                        </a:cubicBezTo>
                        <a:cubicBezTo>
                          <a:pt x="103" y="126"/>
                          <a:pt x="94" y="132"/>
                          <a:pt x="98" y="134"/>
                        </a:cubicBezTo>
                        <a:cubicBezTo>
                          <a:pt x="106" y="137"/>
                          <a:pt x="122" y="128"/>
                          <a:pt x="122" y="128"/>
                        </a:cubicBezTo>
                        <a:cubicBezTo>
                          <a:pt x="130" y="131"/>
                          <a:pt x="133" y="135"/>
                          <a:pt x="140" y="140"/>
                        </a:cubicBezTo>
                        <a:cubicBezTo>
                          <a:pt x="148" y="145"/>
                          <a:pt x="159" y="145"/>
                          <a:pt x="168" y="148"/>
                        </a:cubicBezTo>
                        <a:cubicBezTo>
                          <a:pt x="170" y="147"/>
                          <a:pt x="173" y="148"/>
                          <a:pt x="174" y="146"/>
                        </a:cubicBezTo>
                        <a:cubicBezTo>
                          <a:pt x="176" y="142"/>
                          <a:pt x="164" y="136"/>
                          <a:pt x="168" y="134"/>
                        </a:cubicBezTo>
                        <a:cubicBezTo>
                          <a:pt x="171" y="132"/>
                          <a:pt x="175" y="135"/>
                          <a:pt x="178" y="136"/>
                        </a:cubicBezTo>
                        <a:cubicBezTo>
                          <a:pt x="182" y="131"/>
                          <a:pt x="186" y="118"/>
                          <a:pt x="186" y="118"/>
                        </a:cubicBezTo>
                        <a:cubicBezTo>
                          <a:pt x="189" y="119"/>
                          <a:pt x="199" y="120"/>
                          <a:pt x="202" y="122"/>
                        </a:cubicBezTo>
                        <a:cubicBezTo>
                          <a:pt x="206" y="124"/>
                          <a:pt x="214" y="130"/>
                          <a:pt x="214" y="130"/>
                        </a:cubicBezTo>
                        <a:cubicBezTo>
                          <a:pt x="224" y="145"/>
                          <a:pt x="228" y="158"/>
                          <a:pt x="244" y="168"/>
                        </a:cubicBezTo>
                        <a:cubicBezTo>
                          <a:pt x="250" y="172"/>
                          <a:pt x="262" y="178"/>
                          <a:pt x="262" y="178"/>
                        </a:cubicBezTo>
                        <a:cubicBezTo>
                          <a:pt x="265" y="178"/>
                          <a:pt x="286" y="182"/>
                          <a:pt x="284" y="170"/>
                        </a:cubicBezTo>
                        <a:cubicBezTo>
                          <a:pt x="283" y="164"/>
                          <a:pt x="268" y="160"/>
                          <a:pt x="268" y="160"/>
                        </a:cubicBezTo>
                        <a:cubicBezTo>
                          <a:pt x="261" y="150"/>
                          <a:pt x="270" y="143"/>
                          <a:pt x="256" y="138"/>
                        </a:cubicBezTo>
                        <a:cubicBezTo>
                          <a:pt x="254" y="136"/>
                          <a:pt x="251" y="135"/>
                          <a:pt x="250" y="132"/>
                        </a:cubicBezTo>
                        <a:cubicBezTo>
                          <a:pt x="248" y="129"/>
                          <a:pt x="250" y="125"/>
                          <a:pt x="248" y="122"/>
                        </a:cubicBezTo>
                        <a:cubicBezTo>
                          <a:pt x="246" y="118"/>
                          <a:pt x="240" y="118"/>
                          <a:pt x="236" y="116"/>
                        </a:cubicBezTo>
                        <a:cubicBezTo>
                          <a:pt x="230" y="107"/>
                          <a:pt x="227" y="100"/>
                          <a:pt x="240" y="96"/>
                        </a:cubicBezTo>
                        <a:cubicBezTo>
                          <a:pt x="236" y="83"/>
                          <a:pt x="236" y="84"/>
                          <a:pt x="220" y="86"/>
                        </a:cubicBezTo>
                        <a:cubicBezTo>
                          <a:pt x="209" y="82"/>
                          <a:pt x="208" y="82"/>
                          <a:pt x="210" y="70"/>
                        </a:cubicBezTo>
                        <a:cubicBezTo>
                          <a:pt x="207" y="60"/>
                          <a:pt x="199" y="57"/>
                          <a:pt x="190" y="54"/>
                        </a:cubicBezTo>
                        <a:cubicBezTo>
                          <a:pt x="181" y="45"/>
                          <a:pt x="181" y="42"/>
                          <a:pt x="168" y="38"/>
                        </a:cubicBezTo>
                        <a:cubicBezTo>
                          <a:pt x="164" y="37"/>
                          <a:pt x="156" y="34"/>
                          <a:pt x="156" y="34"/>
                        </a:cubicBezTo>
                        <a:cubicBezTo>
                          <a:pt x="146" y="24"/>
                          <a:pt x="134" y="21"/>
                          <a:pt x="120" y="16"/>
                        </a:cubicBezTo>
                        <a:cubicBezTo>
                          <a:pt x="113" y="14"/>
                          <a:pt x="108" y="8"/>
                          <a:pt x="102" y="4"/>
                        </a:cubicBezTo>
                        <a:cubicBezTo>
                          <a:pt x="100" y="3"/>
                          <a:pt x="96" y="0"/>
                          <a:pt x="96" y="0"/>
                        </a:cubicBezTo>
                        <a:cubicBezTo>
                          <a:pt x="83" y="2"/>
                          <a:pt x="79" y="1"/>
                          <a:pt x="70" y="10"/>
                        </a:cubicBezTo>
                        <a:cubicBezTo>
                          <a:pt x="67" y="19"/>
                          <a:pt x="63" y="27"/>
                          <a:pt x="56" y="32"/>
                        </a:cubicBezTo>
                        <a:cubicBezTo>
                          <a:pt x="49" y="30"/>
                          <a:pt x="52" y="31"/>
                          <a:pt x="46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60" name="Freeform 81"/>
                  <p:cNvSpPr/>
                  <p:nvPr/>
                </p:nvSpPr>
                <p:spPr bwMode="ltGray">
                  <a:xfrm>
                    <a:off x="4918" y="613"/>
                    <a:ext cx="34" cy="27"/>
                  </a:xfrm>
                  <a:custGeom>
                    <a:rect l="l" t="t" r="r" b="b"/>
                    <a:pathLst>
                      <a:path w="78" h="78">
                        <a:moveTo>
                          <a:pt x="1" y="58"/>
                        </a:moveTo>
                        <a:cubicBezTo>
                          <a:pt x="6" y="44"/>
                          <a:pt x="18" y="57"/>
                          <a:pt x="27" y="60"/>
                        </a:cubicBezTo>
                        <a:cubicBezTo>
                          <a:pt x="35" y="57"/>
                          <a:pt x="38" y="52"/>
                          <a:pt x="45" y="48"/>
                        </a:cubicBezTo>
                        <a:cubicBezTo>
                          <a:pt x="48" y="40"/>
                          <a:pt x="51" y="36"/>
                          <a:pt x="57" y="30"/>
                        </a:cubicBezTo>
                        <a:cubicBezTo>
                          <a:pt x="55" y="23"/>
                          <a:pt x="43" y="14"/>
                          <a:pt x="43" y="14"/>
                        </a:cubicBezTo>
                        <a:cubicBezTo>
                          <a:pt x="33" y="0"/>
                          <a:pt x="30" y="1"/>
                          <a:pt x="43" y="4"/>
                        </a:cubicBezTo>
                        <a:cubicBezTo>
                          <a:pt x="54" y="11"/>
                          <a:pt x="58" y="22"/>
                          <a:pt x="71" y="26"/>
                        </a:cubicBezTo>
                        <a:cubicBezTo>
                          <a:pt x="78" y="37"/>
                          <a:pt x="78" y="46"/>
                          <a:pt x="67" y="54"/>
                        </a:cubicBezTo>
                        <a:cubicBezTo>
                          <a:pt x="51" y="49"/>
                          <a:pt x="53" y="71"/>
                          <a:pt x="33" y="78"/>
                        </a:cubicBezTo>
                        <a:cubicBezTo>
                          <a:pt x="16" y="72"/>
                          <a:pt x="25" y="76"/>
                          <a:pt x="9" y="66"/>
                        </a:cubicBezTo>
                        <a:cubicBezTo>
                          <a:pt x="7" y="65"/>
                          <a:pt x="3" y="62"/>
                          <a:pt x="3" y="62"/>
                        </a:cubicBezTo>
                        <a:cubicBezTo>
                          <a:pt x="0" y="54"/>
                          <a:pt x="13" y="42"/>
                          <a:pt x="1" y="5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61" name="Freeform 82"/>
                  <p:cNvSpPr/>
                  <p:nvPr/>
                </p:nvSpPr>
                <p:spPr bwMode="ltGray">
                  <a:xfrm>
                    <a:off x="4990" y="556"/>
                    <a:ext cx="8" cy="6"/>
                  </a:xfrm>
                  <a:custGeom>
                    <a:rect l="l" t="t" r="r" b="b"/>
                    <a:pathLst>
                      <a:path w="17" h="18">
                        <a:moveTo>
                          <a:pt x="3" y="4"/>
                        </a:moveTo>
                        <a:cubicBezTo>
                          <a:pt x="17" y="7"/>
                          <a:pt x="16" y="18"/>
                          <a:pt x="3" y="14"/>
                        </a:cubicBezTo>
                        <a:cubicBezTo>
                          <a:pt x="0" y="6"/>
                          <a:pt x="7" y="0"/>
                          <a:pt x="3" y="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62" name="Freeform 83"/>
                  <p:cNvSpPr/>
                  <p:nvPr/>
                </p:nvSpPr>
                <p:spPr bwMode="ltGray">
                  <a:xfrm>
                    <a:off x="4895" y="505"/>
                    <a:ext cx="8" cy="5"/>
                  </a:xfrm>
                  <a:custGeom>
                    <a:rect l="l" t="t" r="r" b="b"/>
                    <a:pathLst>
                      <a:path w="20" h="15">
                        <a:moveTo>
                          <a:pt x="7" y="12"/>
                        </a:moveTo>
                        <a:cubicBezTo>
                          <a:pt x="0" y="1"/>
                          <a:pt x="6" y="0"/>
                          <a:pt x="17" y="2"/>
                        </a:cubicBezTo>
                        <a:cubicBezTo>
                          <a:pt x="20" y="10"/>
                          <a:pt x="18" y="15"/>
                          <a:pt x="9" y="12"/>
                        </a:cubicBezTo>
                        <a:cubicBezTo>
                          <a:pt x="4" y="4"/>
                          <a:pt x="4" y="4"/>
                          <a:pt x="7" y="1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63" name="Freeform 84"/>
                  <p:cNvSpPr/>
                  <p:nvPr/>
                </p:nvSpPr>
                <p:spPr bwMode="ltGray">
                  <a:xfrm>
                    <a:off x="4821" y="548"/>
                    <a:ext cx="8" cy="5"/>
                  </a:xfrm>
                  <a:custGeom>
                    <a:rect l="l" t="t" r="r" b="b"/>
                    <a:pathLst>
                      <a:path w="20" h="15">
                        <a:moveTo>
                          <a:pt x="7" y="12"/>
                        </a:moveTo>
                        <a:cubicBezTo>
                          <a:pt x="0" y="2"/>
                          <a:pt x="3" y="0"/>
                          <a:pt x="15" y="2"/>
                        </a:cubicBezTo>
                        <a:cubicBezTo>
                          <a:pt x="16" y="4"/>
                          <a:pt x="20" y="12"/>
                          <a:pt x="15" y="14"/>
                        </a:cubicBezTo>
                        <a:cubicBezTo>
                          <a:pt x="12" y="15"/>
                          <a:pt x="7" y="12"/>
                          <a:pt x="7" y="1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64" name="Freeform 85"/>
                  <p:cNvSpPr/>
                  <p:nvPr/>
                </p:nvSpPr>
                <p:spPr bwMode="ltGray">
                  <a:xfrm>
                    <a:off x="4741" y="535"/>
                    <a:ext cx="35" cy="28"/>
                  </a:xfrm>
                  <a:custGeom>
                    <a:rect l="l" t="t" r="r" b="b"/>
                    <a:pathLst>
                      <a:path w="80" h="80">
                        <a:moveTo>
                          <a:pt x="0" y="50"/>
                        </a:moveTo>
                        <a:cubicBezTo>
                          <a:pt x="1" y="47"/>
                          <a:pt x="12" y="25"/>
                          <a:pt x="14" y="24"/>
                        </a:cubicBezTo>
                        <a:cubicBezTo>
                          <a:pt x="17" y="22"/>
                          <a:pt x="26" y="20"/>
                          <a:pt x="26" y="20"/>
                        </a:cubicBezTo>
                        <a:cubicBezTo>
                          <a:pt x="34" y="23"/>
                          <a:pt x="40" y="21"/>
                          <a:pt x="48" y="18"/>
                        </a:cubicBezTo>
                        <a:cubicBezTo>
                          <a:pt x="52" y="12"/>
                          <a:pt x="54" y="6"/>
                          <a:pt x="58" y="0"/>
                        </a:cubicBezTo>
                        <a:cubicBezTo>
                          <a:pt x="70" y="4"/>
                          <a:pt x="76" y="28"/>
                          <a:pt x="80" y="40"/>
                        </a:cubicBezTo>
                        <a:cubicBezTo>
                          <a:pt x="75" y="54"/>
                          <a:pt x="80" y="50"/>
                          <a:pt x="70" y="56"/>
                        </a:cubicBezTo>
                        <a:cubicBezTo>
                          <a:pt x="61" y="53"/>
                          <a:pt x="59" y="54"/>
                          <a:pt x="54" y="62"/>
                        </a:cubicBezTo>
                        <a:cubicBezTo>
                          <a:pt x="57" y="71"/>
                          <a:pt x="56" y="75"/>
                          <a:pt x="48" y="80"/>
                        </a:cubicBezTo>
                        <a:cubicBezTo>
                          <a:pt x="40" y="77"/>
                          <a:pt x="39" y="72"/>
                          <a:pt x="32" y="68"/>
                        </a:cubicBezTo>
                        <a:cubicBezTo>
                          <a:pt x="26" y="59"/>
                          <a:pt x="30" y="57"/>
                          <a:pt x="38" y="52"/>
                        </a:cubicBezTo>
                        <a:cubicBezTo>
                          <a:pt x="41" y="42"/>
                          <a:pt x="39" y="34"/>
                          <a:pt x="30" y="28"/>
                        </a:cubicBezTo>
                        <a:cubicBezTo>
                          <a:pt x="20" y="31"/>
                          <a:pt x="30" y="40"/>
                          <a:pt x="20" y="48"/>
                        </a:cubicBezTo>
                        <a:cubicBezTo>
                          <a:pt x="16" y="51"/>
                          <a:pt x="8" y="56"/>
                          <a:pt x="8" y="56"/>
                        </a:cubicBezTo>
                        <a:cubicBezTo>
                          <a:pt x="2" y="50"/>
                          <a:pt x="5" y="50"/>
                          <a:pt x="0" y="50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65" name="Freeform 86"/>
                  <p:cNvSpPr/>
                  <p:nvPr/>
                </p:nvSpPr>
                <p:spPr bwMode="ltGray">
                  <a:xfrm>
                    <a:off x="4730" y="476"/>
                    <a:ext cx="41" cy="60"/>
                  </a:xfrm>
                  <a:custGeom>
                    <a:rect l="l" t="t" r="r" b="b"/>
                    <a:pathLst>
                      <a:path w="94" h="174">
                        <a:moveTo>
                          <a:pt x="14" y="96"/>
                        </a:moveTo>
                        <a:cubicBezTo>
                          <a:pt x="11" y="109"/>
                          <a:pt x="15" y="120"/>
                          <a:pt x="26" y="128"/>
                        </a:cubicBezTo>
                        <a:cubicBezTo>
                          <a:pt x="34" y="120"/>
                          <a:pt x="35" y="119"/>
                          <a:pt x="32" y="108"/>
                        </a:cubicBezTo>
                        <a:cubicBezTo>
                          <a:pt x="35" y="92"/>
                          <a:pt x="39" y="92"/>
                          <a:pt x="52" y="100"/>
                        </a:cubicBezTo>
                        <a:cubicBezTo>
                          <a:pt x="59" y="110"/>
                          <a:pt x="49" y="114"/>
                          <a:pt x="46" y="124"/>
                        </a:cubicBezTo>
                        <a:cubicBezTo>
                          <a:pt x="50" y="137"/>
                          <a:pt x="57" y="129"/>
                          <a:pt x="66" y="126"/>
                        </a:cubicBezTo>
                        <a:cubicBezTo>
                          <a:pt x="77" y="129"/>
                          <a:pt x="79" y="131"/>
                          <a:pt x="76" y="142"/>
                        </a:cubicBezTo>
                        <a:cubicBezTo>
                          <a:pt x="67" y="139"/>
                          <a:pt x="65" y="141"/>
                          <a:pt x="58" y="148"/>
                        </a:cubicBezTo>
                        <a:cubicBezTo>
                          <a:pt x="60" y="160"/>
                          <a:pt x="62" y="170"/>
                          <a:pt x="74" y="174"/>
                        </a:cubicBezTo>
                        <a:cubicBezTo>
                          <a:pt x="77" y="165"/>
                          <a:pt x="74" y="157"/>
                          <a:pt x="84" y="154"/>
                        </a:cubicBezTo>
                        <a:cubicBezTo>
                          <a:pt x="91" y="143"/>
                          <a:pt x="94" y="122"/>
                          <a:pt x="82" y="112"/>
                        </a:cubicBezTo>
                        <a:cubicBezTo>
                          <a:pt x="77" y="108"/>
                          <a:pt x="66" y="108"/>
                          <a:pt x="60" y="106"/>
                        </a:cubicBezTo>
                        <a:cubicBezTo>
                          <a:pt x="65" y="92"/>
                          <a:pt x="66" y="87"/>
                          <a:pt x="50" y="82"/>
                        </a:cubicBezTo>
                        <a:cubicBezTo>
                          <a:pt x="48" y="82"/>
                          <a:pt x="37" y="86"/>
                          <a:pt x="34" y="82"/>
                        </a:cubicBezTo>
                        <a:cubicBezTo>
                          <a:pt x="32" y="79"/>
                          <a:pt x="30" y="70"/>
                          <a:pt x="30" y="70"/>
                        </a:cubicBezTo>
                        <a:cubicBezTo>
                          <a:pt x="32" y="54"/>
                          <a:pt x="32" y="52"/>
                          <a:pt x="42" y="42"/>
                        </a:cubicBezTo>
                        <a:cubicBezTo>
                          <a:pt x="41" y="30"/>
                          <a:pt x="45" y="5"/>
                          <a:pt x="30" y="0"/>
                        </a:cubicBezTo>
                        <a:cubicBezTo>
                          <a:pt x="14" y="4"/>
                          <a:pt x="16" y="4"/>
                          <a:pt x="18" y="22"/>
                        </a:cubicBezTo>
                        <a:cubicBezTo>
                          <a:pt x="16" y="39"/>
                          <a:pt x="15" y="35"/>
                          <a:pt x="4" y="46"/>
                        </a:cubicBezTo>
                        <a:cubicBezTo>
                          <a:pt x="0" y="59"/>
                          <a:pt x="5" y="67"/>
                          <a:pt x="14" y="76"/>
                        </a:cubicBezTo>
                        <a:cubicBezTo>
                          <a:pt x="15" y="80"/>
                          <a:pt x="17" y="93"/>
                          <a:pt x="14" y="9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66" name="Freeform 87"/>
                  <p:cNvSpPr/>
                  <p:nvPr/>
                </p:nvSpPr>
                <p:spPr bwMode="ltGray">
                  <a:xfrm>
                    <a:off x="4740" y="519"/>
                    <a:ext cx="14" cy="18"/>
                  </a:xfrm>
                  <a:custGeom>
                    <a:rect l="l" t="t" r="r" b="b"/>
                    <a:pathLst>
                      <a:path w="32" h="50">
                        <a:moveTo>
                          <a:pt x="6" y="24"/>
                        </a:moveTo>
                        <a:cubicBezTo>
                          <a:pt x="0" y="15"/>
                          <a:pt x="3" y="6"/>
                          <a:pt x="12" y="0"/>
                        </a:cubicBezTo>
                        <a:cubicBezTo>
                          <a:pt x="23" y="3"/>
                          <a:pt x="23" y="5"/>
                          <a:pt x="20" y="16"/>
                        </a:cubicBezTo>
                        <a:cubicBezTo>
                          <a:pt x="21" y="19"/>
                          <a:pt x="20" y="22"/>
                          <a:pt x="22" y="24"/>
                        </a:cubicBezTo>
                        <a:cubicBezTo>
                          <a:pt x="23" y="26"/>
                          <a:pt x="27" y="24"/>
                          <a:pt x="28" y="26"/>
                        </a:cubicBezTo>
                        <a:cubicBezTo>
                          <a:pt x="30" y="29"/>
                          <a:pt x="32" y="38"/>
                          <a:pt x="32" y="38"/>
                        </a:cubicBezTo>
                        <a:cubicBezTo>
                          <a:pt x="29" y="46"/>
                          <a:pt x="26" y="47"/>
                          <a:pt x="18" y="50"/>
                        </a:cubicBezTo>
                        <a:cubicBezTo>
                          <a:pt x="12" y="41"/>
                          <a:pt x="18" y="24"/>
                          <a:pt x="6" y="2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67" name="Freeform 88"/>
                  <p:cNvSpPr/>
                  <p:nvPr/>
                </p:nvSpPr>
                <p:spPr bwMode="ltGray">
                  <a:xfrm>
                    <a:off x="4711" y="523"/>
                    <a:ext cx="20" cy="18"/>
                  </a:xfrm>
                  <a:custGeom>
                    <a:rect l="l" t="t" r="r" b="b"/>
                    <a:pathLst>
                      <a:path w="43" h="50">
                        <a:moveTo>
                          <a:pt x="0" y="44"/>
                        </a:moveTo>
                        <a:cubicBezTo>
                          <a:pt x="6" y="38"/>
                          <a:pt x="18" y="29"/>
                          <a:pt x="22" y="20"/>
                        </a:cubicBezTo>
                        <a:cubicBezTo>
                          <a:pt x="27" y="10"/>
                          <a:pt x="25" y="4"/>
                          <a:pt x="36" y="0"/>
                        </a:cubicBezTo>
                        <a:cubicBezTo>
                          <a:pt x="43" y="11"/>
                          <a:pt x="36" y="24"/>
                          <a:pt x="24" y="28"/>
                        </a:cubicBezTo>
                        <a:cubicBezTo>
                          <a:pt x="21" y="38"/>
                          <a:pt x="12" y="47"/>
                          <a:pt x="2" y="50"/>
                        </a:cubicBezTo>
                        <a:cubicBezTo>
                          <a:pt x="1" y="48"/>
                          <a:pt x="0" y="44"/>
                          <a:pt x="0" y="4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68" name="Freeform 89"/>
                  <p:cNvSpPr/>
                  <p:nvPr/>
                </p:nvSpPr>
                <p:spPr bwMode="ltGray">
                  <a:xfrm>
                    <a:off x="4933" y="279"/>
                    <a:ext cx="19" cy="10"/>
                  </a:xfrm>
                  <a:custGeom>
                    <a:rect l="l" t="t" r="r" b="b"/>
                    <a:pathLst>
                      <a:path w="41" h="28">
                        <a:moveTo>
                          <a:pt x="0" y="25"/>
                        </a:moveTo>
                        <a:cubicBezTo>
                          <a:pt x="10" y="11"/>
                          <a:pt x="41" y="0"/>
                          <a:pt x="12" y="29"/>
                        </a:cubicBezTo>
                        <a:cubicBezTo>
                          <a:pt x="8" y="28"/>
                          <a:pt x="0" y="25"/>
                          <a:pt x="0" y="25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69" name="Freeform 90"/>
                  <p:cNvSpPr/>
                  <p:nvPr/>
                </p:nvSpPr>
                <p:spPr bwMode="ltGray">
                  <a:xfrm>
                    <a:off x="4427" y="249"/>
                    <a:ext cx="451" cy="157"/>
                  </a:xfrm>
                  <a:custGeom>
                    <a:rect l="l" t="t" r="r" b="b"/>
                    <a:pathLst>
                      <a:path w="438" h="152">
                        <a:moveTo>
                          <a:pt x="73" y="1"/>
                        </a:moveTo>
                        <a:lnTo>
                          <a:pt x="438" y="0"/>
                        </a:lnTo>
                        <a:cubicBezTo>
                          <a:pt x="432" y="15"/>
                          <a:pt x="429" y="42"/>
                          <a:pt x="416" y="54"/>
                        </a:cubicBezTo>
                        <a:cubicBezTo>
                          <a:pt x="410" y="60"/>
                          <a:pt x="405" y="63"/>
                          <a:pt x="397" y="68"/>
                        </a:cubicBezTo>
                        <a:cubicBezTo>
                          <a:pt x="396" y="69"/>
                          <a:pt x="392" y="70"/>
                          <a:pt x="392" y="70"/>
                        </a:cubicBezTo>
                        <a:cubicBezTo>
                          <a:pt x="377" y="63"/>
                          <a:pt x="385" y="68"/>
                          <a:pt x="375" y="73"/>
                        </a:cubicBezTo>
                        <a:cubicBezTo>
                          <a:pt x="371" y="82"/>
                          <a:pt x="371" y="83"/>
                          <a:pt x="361" y="88"/>
                        </a:cubicBezTo>
                        <a:cubicBezTo>
                          <a:pt x="359" y="92"/>
                          <a:pt x="364" y="93"/>
                          <a:pt x="362" y="99"/>
                        </a:cubicBezTo>
                        <a:cubicBezTo>
                          <a:pt x="363" y="102"/>
                          <a:pt x="364" y="105"/>
                          <a:pt x="364" y="107"/>
                        </a:cubicBezTo>
                        <a:cubicBezTo>
                          <a:pt x="365" y="109"/>
                          <a:pt x="366" y="111"/>
                          <a:pt x="366" y="113"/>
                        </a:cubicBezTo>
                        <a:cubicBezTo>
                          <a:pt x="365" y="115"/>
                          <a:pt x="364" y="120"/>
                          <a:pt x="362" y="122"/>
                        </a:cubicBezTo>
                        <a:cubicBezTo>
                          <a:pt x="359" y="123"/>
                          <a:pt x="354" y="119"/>
                          <a:pt x="351" y="120"/>
                        </a:cubicBezTo>
                        <a:cubicBezTo>
                          <a:pt x="347" y="129"/>
                          <a:pt x="352" y="127"/>
                          <a:pt x="342" y="129"/>
                        </a:cubicBezTo>
                        <a:cubicBezTo>
                          <a:pt x="340" y="123"/>
                          <a:pt x="345" y="111"/>
                          <a:pt x="347" y="105"/>
                        </a:cubicBezTo>
                        <a:cubicBezTo>
                          <a:pt x="347" y="100"/>
                          <a:pt x="338" y="102"/>
                          <a:pt x="338" y="100"/>
                        </a:cubicBezTo>
                        <a:cubicBezTo>
                          <a:pt x="338" y="98"/>
                          <a:pt x="344" y="95"/>
                          <a:pt x="344" y="93"/>
                        </a:cubicBezTo>
                        <a:cubicBezTo>
                          <a:pt x="344" y="92"/>
                          <a:pt x="344" y="89"/>
                          <a:pt x="342" y="89"/>
                        </a:cubicBezTo>
                        <a:cubicBezTo>
                          <a:pt x="339" y="89"/>
                          <a:pt x="324" y="94"/>
                          <a:pt x="320" y="94"/>
                        </a:cubicBezTo>
                        <a:cubicBezTo>
                          <a:pt x="317" y="86"/>
                          <a:pt x="328" y="88"/>
                          <a:pt x="317" y="85"/>
                        </a:cubicBezTo>
                        <a:cubicBezTo>
                          <a:pt x="311" y="91"/>
                          <a:pt x="306" y="93"/>
                          <a:pt x="297" y="94"/>
                        </a:cubicBezTo>
                        <a:cubicBezTo>
                          <a:pt x="300" y="104"/>
                          <a:pt x="307" y="101"/>
                          <a:pt x="320" y="103"/>
                        </a:cubicBezTo>
                        <a:cubicBezTo>
                          <a:pt x="318" y="109"/>
                          <a:pt x="311" y="111"/>
                          <a:pt x="305" y="117"/>
                        </a:cubicBezTo>
                        <a:lnTo>
                          <a:pt x="311" y="126"/>
                        </a:lnTo>
                        <a:lnTo>
                          <a:pt x="315" y="138"/>
                        </a:lnTo>
                        <a:lnTo>
                          <a:pt x="309" y="139"/>
                        </a:lnTo>
                        <a:lnTo>
                          <a:pt x="314" y="144"/>
                        </a:lnTo>
                        <a:lnTo>
                          <a:pt x="307" y="152"/>
                        </a:lnTo>
                        <a:lnTo>
                          <a:pt x="0" y="149"/>
                        </a:lnTo>
                        <a:lnTo>
                          <a:pt x="73" y="1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70" name="Freeform 91"/>
                  <p:cNvSpPr/>
                  <p:nvPr/>
                </p:nvSpPr>
                <p:spPr bwMode="ltGray">
                  <a:xfrm>
                    <a:off x="4878" y="243"/>
                    <a:ext cx="21" cy="57"/>
                  </a:xfrm>
                  <a:custGeom>
                    <a:rect l="l" t="t" r="r" b="b"/>
                    <a:pathLst>
                      <a:path w="47" h="165">
                        <a:moveTo>
                          <a:pt x="5" y="156"/>
                        </a:moveTo>
                        <a:cubicBezTo>
                          <a:pt x="0" y="141"/>
                          <a:pt x="1" y="118"/>
                          <a:pt x="15" y="108"/>
                        </a:cubicBezTo>
                        <a:cubicBezTo>
                          <a:pt x="16" y="95"/>
                          <a:pt x="17" y="81"/>
                          <a:pt x="17" y="68"/>
                        </a:cubicBezTo>
                        <a:cubicBezTo>
                          <a:pt x="17" y="58"/>
                          <a:pt x="11" y="40"/>
                          <a:pt x="11" y="40"/>
                        </a:cubicBezTo>
                        <a:cubicBezTo>
                          <a:pt x="14" y="20"/>
                          <a:pt x="11" y="29"/>
                          <a:pt x="17" y="12"/>
                        </a:cubicBezTo>
                        <a:cubicBezTo>
                          <a:pt x="18" y="8"/>
                          <a:pt x="21" y="0"/>
                          <a:pt x="21" y="0"/>
                        </a:cubicBezTo>
                        <a:cubicBezTo>
                          <a:pt x="38" y="6"/>
                          <a:pt x="33" y="7"/>
                          <a:pt x="31" y="30"/>
                        </a:cubicBezTo>
                        <a:cubicBezTo>
                          <a:pt x="38" y="52"/>
                          <a:pt x="40" y="76"/>
                          <a:pt x="47" y="98"/>
                        </a:cubicBezTo>
                        <a:cubicBezTo>
                          <a:pt x="44" y="116"/>
                          <a:pt x="45" y="113"/>
                          <a:pt x="31" y="108"/>
                        </a:cubicBezTo>
                        <a:cubicBezTo>
                          <a:pt x="25" y="118"/>
                          <a:pt x="28" y="112"/>
                          <a:pt x="23" y="126"/>
                        </a:cubicBezTo>
                        <a:cubicBezTo>
                          <a:pt x="22" y="128"/>
                          <a:pt x="21" y="132"/>
                          <a:pt x="21" y="132"/>
                        </a:cubicBezTo>
                        <a:cubicBezTo>
                          <a:pt x="23" y="133"/>
                          <a:pt x="26" y="132"/>
                          <a:pt x="27" y="134"/>
                        </a:cubicBezTo>
                        <a:cubicBezTo>
                          <a:pt x="29" y="137"/>
                          <a:pt x="31" y="146"/>
                          <a:pt x="31" y="146"/>
                        </a:cubicBezTo>
                        <a:cubicBezTo>
                          <a:pt x="27" y="165"/>
                          <a:pt x="23" y="155"/>
                          <a:pt x="13" y="148"/>
                        </a:cubicBezTo>
                        <a:cubicBezTo>
                          <a:pt x="11" y="152"/>
                          <a:pt x="11" y="160"/>
                          <a:pt x="7" y="160"/>
                        </a:cubicBezTo>
                        <a:cubicBezTo>
                          <a:pt x="5" y="160"/>
                          <a:pt x="4" y="156"/>
                          <a:pt x="3" y="154"/>
                        </a:cubicBezTo>
                        <a:cubicBezTo>
                          <a:pt x="3" y="153"/>
                          <a:pt x="4" y="155"/>
                          <a:pt x="5" y="15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71" name="Freeform 92"/>
                  <p:cNvSpPr/>
                  <p:nvPr/>
                </p:nvSpPr>
                <p:spPr bwMode="ltGray">
                  <a:xfrm>
                    <a:off x="4866" y="292"/>
                    <a:ext cx="61" cy="35"/>
                  </a:xfrm>
                  <a:custGeom>
                    <a:rect l="l" t="t" r="r" b="b"/>
                    <a:pathLst>
                      <a:path w="138" h="103">
                        <a:moveTo>
                          <a:pt x="26" y="61"/>
                        </a:moveTo>
                        <a:cubicBezTo>
                          <a:pt x="29" y="53"/>
                          <a:pt x="33" y="51"/>
                          <a:pt x="30" y="43"/>
                        </a:cubicBezTo>
                        <a:cubicBezTo>
                          <a:pt x="33" y="27"/>
                          <a:pt x="37" y="24"/>
                          <a:pt x="50" y="33"/>
                        </a:cubicBezTo>
                        <a:cubicBezTo>
                          <a:pt x="51" y="37"/>
                          <a:pt x="53" y="41"/>
                          <a:pt x="54" y="45"/>
                        </a:cubicBezTo>
                        <a:cubicBezTo>
                          <a:pt x="55" y="49"/>
                          <a:pt x="66" y="49"/>
                          <a:pt x="66" y="49"/>
                        </a:cubicBezTo>
                        <a:cubicBezTo>
                          <a:pt x="75" y="43"/>
                          <a:pt x="77" y="45"/>
                          <a:pt x="80" y="55"/>
                        </a:cubicBezTo>
                        <a:cubicBezTo>
                          <a:pt x="92" y="47"/>
                          <a:pt x="101" y="37"/>
                          <a:pt x="116" y="33"/>
                        </a:cubicBezTo>
                        <a:cubicBezTo>
                          <a:pt x="125" y="19"/>
                          <a:pt x="120" y="24"/>
                          <a:pt x="130" y="17"/>
                        </a:cubicBezTo>
                        <a:cubicBezTo>
                          <a:pt x="134" y="11"/>
                          <a:pt x="134" y="0"/>
                          <a:pt x="138" y="11"/>
                        </a:cubicBezTo>
                        <a:cubicBezTo>
                          <a:pt x="135" y="31"/>
                          <a:pt x="126" y="45"/>
                          <a:pt x="106" y="49"/>
                        </a:cubicBezTo>
                        <a:cubicBezTo>
                          <a:pt x="97" y="55"/>
                          <a:pt x="93" y="61"/>
                          <a:pt x="84" y="67"/>
                        </a:cubicBezTo>
                        <a:cubicBezTo>
                          <a:pt x="80" y="79"/>
                          <a:pt x="79" y="79"/>
                          <a:pt x="66" y="81"/>
                        </a:cubicBezTo>
                        <a:cubicBezTo>
                          <a:pt x="60" y="90"/>
                          <a:pt x="57" y="97"/>
                          <a:pt x="48" y="103"/>
                        </a:cubicBezTo>
                        <a:cubicBezTo>
                          <a:pt x="42" y="94"/>
                          <a:pt x="37" y="93"/>
                          <a:pt x="26" y="89"/>
                        </a:cubicBezTo>
                        <a:cubicBezTo>
                          <a:pt x="24" y="88"/>
                          <a:pt x="20" y="87"/>
                          <a:pt x="20" y="87"/>
                        </a:cubicBezTo>
                        <a:cubicBezTo>
                          <a:pt x="10" y="90"/>
                          <a:pt x="14" y="94"/>
                          <a:pt x="22" y="97"/>
                        </a:cubicBezTo>
                        <a:cubicBezTo>
                          <a:pt x="14" y="103"/>
                          <a:pt x="9" y="100"/>
                          <a:pt x="0" y="97"/>
                        </a:cubicBezTo>
                        <a:cubicBezTo>
                          <a:pt x="2" y="87"/>
                          <a:pt x="1" y="82"/>
                          <a:pt x="10" y="79"/>
                        </a:cubicBezTo>
                        <a:cubicBezTo>
                          <a:pt x="15" y="63"/>
                          <a:pt x="14" y="69"/>
                          <a:pt x="26" y="6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72" name="Freeform 93"/>
                  <p:cNvSpPr/>
                  <p:nvPr/>
                </p:nvSpPr>
                <p:spPr bwMode="ltGray">
                  <a:xfrm>
                    <a:off x="4801" y="324"/>
                    <a:ext cx="82" cy="74"/>
                  </a:xfrm>
                  <a:custGeom>
                    <a:rect l="l" t="t" r="r" b="b"/>
                    <a:pathLst>
                      <a:path w="188" h="214">
                        <a:moveTo>
                          <a:pt x="158" y="24"/>
                        </a:moveTo>
                        <a:cubicBezTo>
                          <a:pt x="156" y="18"/>
                          <a:pt x="160" y="6"/>
                          <a:pt x="160" y="6"/>
                        </a:cubicBezTo>
                        <a:cubicBezTo>
                          <a:pt x="167" y="16"/>
                          <a:pt x="167" y="8"/>
                          <a:pt x="170" y="0"/>
                        </a:cubicBezTo>
                        <a:cubicBezTo>
                          <a:pt x="181" y="4"/>
                          <a:pt x="179" y="14"/>
                          <a:pt x="182" y="24"/>
                        </a:cubicBezTo>
                        <a:cubicBezTo>
                          <a:pt x="184" y="30"/>
                          <a:pt x="188" y="42"/>
                          <a:pt x="188" y="42"/>
                        </a:cubicBezTo>
                        <a:cubicBezTo>
                          <a:pt x="183" y="56"/>
                          <a:pt x="188" y="52"/>
                          <a:pt x="178" y="58"/>
                        </a:cubicBezTo>
                        <a:cubicBezTo>
                          <a:pt x="174" y="63"/>
                          <a:pt x="170" y="76"/>
                          <a:pt x="170" y="76"/>
                        </a:cubicBezTo>
                        <a:cubicBezTo>
                          <a:pt x="169" y="100"/>
                          <a:pt x="173" y="110"/>
                          <a:pt x="162" y="126"/>
                        </a:cubicBezTo>
                        <a:cubicBezTo>
                          <a:pt x="150" y="118"/>
                          <a:pt x="155" y="132"/>
                          <a:pt x="144" y="136"/>
                        </a:cubicBezTo>
                        <a:cubicBezTo>
                          <a:pt x="135" y="134"/>
                          <a:pt x="129" y="135"/>
                          <a:pt x="120" y="138"/>
                        </a:cubicBezTo>
                        <a:cubicBezTo>
                          <a:pt x="114" y="129"/>
                          <a:pt x="122" y="127"/>
                          <a:pt x="112" y="124"/>
                        </a:cubicBezTo>
                        <a:cubicBezTo>
                          <a:pt x="108" y="130"/>
                          <a:pt x="108" y="142"/>
                          <a:pt x="102" y="146"/>
                        </a:cubicBezTo>
                        <a:cubicBezTo>
                          <a:pt x="98" y="148"/>
                          <a:pt x="90" y="150"/>
                          <a:pt x="90" y="150"/>
                        </a:cubicBezTo>
                        <a:cubicBezTo>
                          <a:pt x="87" y="141"/>
                          <a:pt x="89" y="135"/>
                          <a:pt x="80" y="132"/>
                        </a:cubicBezTo>
                        <a:cubicBezTo>
                          <a:pt x="68" y="134"/>
                          <a:pt x="65" y="134"/>
                          <a:pt x="58" y="144"/>
                        </a:cubicBezTo>
                        <a:cubicBezTo>
                          <a:pt x="66" y="150"/>
                          <a:pt x="68" y="147"/>
                          <a:pt x="76" y="142"/>
                        </a:cubicBezTo>
                        <a:cubicBezTo>
                          <a:pt x="81" y="146"/>
                          <a:pt x="85" y="155"/>
                          <a:pt x="78" y="160"/>
                        </a:cubicBezTo>
                        <a:cubicBezTo>
                          <a:pt x="75" y="162"/>
                          <a:pt x="62" y="165"/>
                          <a:pt x="58" y="166"/>
                        </a:cubicBezTo>
                        <a:cubicBezTo>
                          <a:pt x="48" y="173"/>
                          <a:pt x="44" y="173"/>
                          <a:pt x="34" y="166"/>
                        </a:cubicBezTo>
                        <a:cubicBezTo>
                          <a:pt x="35" y="162"/>
                          <a:pt x="34" y="158"/>
                          <a:pt x="36" y="154"/>
                        </a:cubicBezTo>
                        <a:cubicBezTo>
                          <a:pt x="38" y="150"/>
                          <a:pt x="55" y="146"/>
                          <a:pt x="46" y="144"/>
                        </a:cubicBezTo>
                        <a:cubicBezTo>
                          <a:pt x="42" y="143"/>
                          <a:pt x="34" y="148"/>
                          <a:pt x="34" y="148"/>
                        </a:cubicBezTo>
                        <a:cubicBezTo>
                          <a:pt x="32" y="155"/>
                          <a:pt x="28" y="159"/>
                          <a:pt x="26" y="166"/>
                        </a:cubicBezTo>
                        <a:cubicBezTo>
                          <a:pt x="36" y="182"/>
                          <a:pt x="36" y="173"/>
                          <a:pt x="30" y="190"/>
                        </a:cubicBezTo>
                        <a:cubicBezTo>
                          <a:pt x="28" y="196"/>
                          <a:pt x="14" y="200"/>
                          <a:pt x="14" y="200"/>
                        </a:cubicBezTo>
                        <a:cubicBezTo>
                          <a:pt x="5" y="214"/>
                          <a:pt x="11" y="210"/>
                          <a:pt x="0" y="214"/>
                        </a:cubicBezTo>
                        <a:cubicBezTo>
                          <a:pt x="2" y="202"/>
                          <a:pt x="5" y="198"/>
                          <a:pt x="8" y="188"/>
                        </a:cubicBezTo>
                        <a:cubicBezTo>
                          <a:pt x="6" y="178"/>
                          <a:pt x="3" y="173"/>
                          <a:pt x="0" y="164"/>
                        </a:cubicBezTo>
                        <a:cubicBezTo>
                          <a:pt x="3" y="156"/>
                          <a:pt x="7" y="157"/>
                          <a:pt x="14" y="152"/>
                        </a:cubicBezTo>
                        <a:cubicBezTo>
                          <a:pt x="18" y="141"/>
                          <a:pt x="23" y="140"/>
                          <a:pt x="32" y="134"/>
                        </a:cubicBezTo>
                        <a:cubicBezTo>
                          <a:pt x="37" y="127"/>
                          <a:pt x="37" y="123"/>
                          <a:pt x="44" y="118"/>
                        </a:cubicBezTo>
                        <a:cubicBezTo>
                          <a:pt x="64" y="121"/>
                          <a:pt x="55" y="122"/>
                          <a:pt x="72" y="116"/>
                        </a:cubicBezTo>
                        <a:cubicBezTo>
                          <a:pt x="76" y="115"/>
                          <a:pt x="84" y="112"/>
                          <a:pt x="84" y="112"/>
                        </a:cubicBezTo>
                        <a:cubicBezTo>
                          <a:pt x="105" y="119"/>
                          <a:pt x="97" y="84"/>
                          <a:pt x="114" y="78"/>
                        </a:cubicBezTo>
                        <a:cubicBezTo>
                          <a:pt x="117" y="87"/>
                          <a:pt x="110" y="89"/>
                          <a:pt x="120" y="92"/>
                        </a:cubicBezTo>
                        <a:cubicBezTo>
                          <a:pt x="125" y="85"/>
                          <a:pt x="125" y="81"/>
                          <a:pt x="132" y="76"/>
                        </a:cubicBezTo>
                        <a:cubicBezTo>
                          <a:pt x="138" y="68"/>
                          <a:pt x="146" y="65"/>
                          <a:pt x="150" y="54"/>
                        </a:cubicBezTo>
                        <a:cubicBezTo>
                          <a:pt x="151" y="50"/>
                          <a:pt x="154" y="42"/>
                          <a:pt x="154" y="42"/>
                        </a:cubicBezTo>
                        <a:cubicBezTo>
                          <a:pt x="152" y="41"/>
                          <a:pt x="148" y="40"/>
                          <a:pt x="148" y="38"/>
                        </a:cubicBezTo>
                        <a:cubicBezTo>
                          <a:pt x="148" y="36"/>
                          <a:pt x="161" y="33"/>
                          <a:pt x="152" y="32"/>
                        </a:cubicBezTo>
                        <a:lnTo>
                          <a:pt x="158" y="24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73" name="Freeform 94"/>
                  <p:cNvSpPr/>
                  <p:nvPr/>
                </p:nvSpPr>
                <p:spPr bwMode="ltGray">
                  <a:xfrm>
                    <a:off x="4855" y="346"/>
                    <a:ext cx="6" cy="4"/>
                  </a:xfrm>
                  <a:custGeom>
                    <a:rect l="l" t="t" r="r" b="b"/>
                    <a:pathLst>
                      <a:path w="13" h="13">
                        <a:moveTo>
                          <a:pt x="0" y="9"/>
                        </a:moveTo>
                        <a:cubicBezTo>
                          <a:pt x="6" y="0"/>
                          <a:pt x="13" y="7"/>
                          <a:pt x="4" y="13"/>
                        </a:cubicBezTo>
                        <a:cubicBezTo>
                          <a:pt x="0" y="6"/>
                          <a:pt x="0" y="5"/>
                          <a:pt x="0" y="9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74" name="Freeform 95"/>
                  <p:cNvSpPr/>
                  <p:nvPr/>
                </p:nvSpPr>
                <p:spPr bwMode="ltGray">
                  <a:xfrm>
                    <a:off x="4394" y="397"/>
                    <a:ext cx="357" cy="195"/>
                  </a:xfrm>
                  <a:custGeom>
                    <a:rect l="l" t="t" r="r" b="b"/>
                    <a:pathLst>
                      <a:path w="812" h="564">
                        <a:moveTo>
                          <a:pt x="798" y="6"/>
                        </a:moveTo>
                        <a:cubicBezTo>
                          <a:pt x="801" y="15"/>
                          <a:pt x="809" y="16"/>
                          <a:pt x="812" y="26"/>
                        </a:cubicBezTo>
                        <a:cubicBezTo>
                          <a:pt x="809" y="36"/>
                          <a:pt x="801" y="41"/>
                          <a:pt x="796" y="50"/>
                        </a:cubicBezTo>
                        <a:cubicBezTo>
                          <a:pt x="791" y="61"/>
                          <a:pt x="788" y="71"/>
                          <a:pt x="778" y="78"/>
                        </a:cubicBezTo>
                        <a:cubicBezTo>
                          <a:pt x="773" y="85"/>
                          <a:pt x="771" y="88"/>
                          <a:pt x="774" y="96"/>
                        </a:cubicBezTo>
                        <a:cubicBezTo>
                          <a:pt x="767" y="107"/>
                          <a:pt x="758" y="114"/>
                          <a:pt x="748" y="122"/>
                        </a:cubicBezTo>
                        <a:cubicBezTo>
                          <a:pt x="744" y="125"/>
                          <a:pt x="736" y="130"/>
                          <a:pt x="736" y="130"/>
                        </a:cubicBezTo>
                        <a:cubicBezTo>
                          <a:pt x="740" y="141"/>
                          <a:pt x="731" y="140"/>
                          <a:pt x="722" y="142"/>
                        </a:cubicBezTo>
                        <a:cubicBezTo>
                          <a:pt x="716" y="148"/>
                          <a:pt x="712" y="151"/>
                          <a:pt x="704" y="154"/>
                        </a:cubicBezTo>
                        <a:cubicBezTo>
                          <a:pt x="686" y="150"/>
                          <a:pt x="650" y="169"/>
                          <a:pt x="634" y="180"/>
                        </a:cubicBezTo>
                        <a:cubicBezTo>
                          <a:pt x="636" y="189"/>
                          <a:pt x="631" y="193"/>
                          <a:pt x="640" y="196"/>
                        </a:cubicBezTo>
                        <a:cubicBezTo>
                          <a:pt x="643" y="205"/>
                          <a:pt x="640" y="207"/>
                          <a:pt x="632" y="210"/>
                        </a:cubicBezTo>
                        <a:cubicBezTo>
                          <a:pt x="626" y="219"/>
                          <a:pt x="623" y="226"/>
                          <a:pt x="614" y="232"/>
                        </a:cubicBezTo>
                        <a:cubicBezTo>
                          <a:pt x="611" y="231"/>
                          <a:pt x="606" y="233"/>
                          <a:pt x="604" y="230"/>
                        </a:cubicBezTo>
                        <a:cubicBezTo>
                          <a:pt x="599" y="220"/>
                          <a:pt x="610" y="199"/>
                          <a:pt x="620" y="196"/>
                        </a:cubicBezTo>
                        <a:cubicBezTo>
                          <a:pt x="623" y="187"/>
                          <a:pt x="617" y="187"/>
                          <a:pt x="620" y="178"/>
                        </a:cubicBezTo>
                        <a:cubicBezTo>
                          <a:pt x="617" y="164"/>
                          <a:pt x="609" y="168"/>
                          <a:pt x="598" y="172"/>
                        </a:cubicBezTo>
                        <a:cubicBezTo>
                          <a:pt x="592" y="180"/>
                          <a:pt x="585" y="185"/>
                          <a:pt x="576" y="188"/>
                        </a:cubicBezTo>
                        <a:cubicBezTo>
                          <a:pt x="572" y="194"/>
                          <a:pt x="568" y="200"/>
                          <a:pt x="564" y="206"/>
                        </a:cubicBezTo>
                        <a:cubicBezTo>
                          <a:pt x="561" y="210"/>
                          <a:pt x="556" y="218"/>
                          <a:pt x="556" y="218"/>
                        </a:cubicBezTo>
                        <a:cubicBezTo>
                          <a:pt x="558" y="234"/>
                          <a:pt x="559" y="243"/>
                          <a:pt x="572" y="252"/>
                        </a:cubicBezTo>
                        <a:cubicBezTo>
                          <a:pt x="579" y="262"/>
                          <a:pt x="586" y="273"/>
                          <a:pt x="596" y="280"/>
                        </a:cubicBezTo>
                        <a:cubicBezTo>
                          <a:pt x="598" y="286"/>
                          <a:pt x="602" y="298"/>
                          <a:pt x="602" y="298"/>
                        </a:cubicBezTo>
                        <a:cubicBezTo>
                          <a:pt x="601" y="308"/>
                          <a:pt x="599" y="361"/>
                          <a:pt x="594" y="368"/>
                        </a:cubicBezTo>
                        <a:cubicBezTo>
                          <a:pt x="590" y="374"/>
                          <a:pt x="576" y="378"/>
                          <a:pt x="570" y="382"/>
                        </a:cubicBezTo>
                        <a:cubicBezTo>
                          <a:pt x="563" y="393"/>
                          <a:pt x="550" y="396"/>
                          <a:pt x="542" y="406"/>
                        </a:cubicBezTo>
                        <a:cubicBezTo>
                          <a:pt x="536" y="413"/>
                          <a:pt x="539" y="417"/>
                          <a:pt x="530" y="420"/>
                        </a:cubicBezTo>
                        <a:cubicBezTo>
                          <a:pt x="526" y="408"/>
                          <a:pt x="538" y="391"/>
                          <a:pt x="522" y="386"/>
                        </a:cubicBezTo>
                        <a:cubicBezTo>
                          <a:pt x="516" y="377"/>
                          <a:pt x="510" y="364"/>
                          <a:pt x="502" y="356"/>
                        </a:cubicBezTo>
                        <a:cubicBezTo>
                          <a:pt x="497" y="341"/>
                          <a:pt x="505" y="360"/>
                          <a:pt x="482" y="348"/>
                        </a:cubicBezTo>
                        <a:cubicBezTo>
                          <a:pt x="478" y="346"/>
                          <a:pt x="478" y="339"/>
                          <a:pt x="474" y="336"/>
                        </a:cubicBezTo>
                        <a:cubicBezTo>
                          <a:pt x="470" y="323"/>
                          <a:pt x="466" y="342"/>
                          <a:pt x="462" y="348"/>
                        </a:cubicBezTo>
                        <a:cubicBezTo>
                          <a:pt x="460" y="358"/>
                          <a:pt x="456" y="363"/>
                          <a:pt x="454" y="374"/>
                        </a:cubicBezTo>
                        <a:cubicBezTo>
                          <a:pt x="457" y="383"/>
                          <a:pt x="455" y="387"/>
                          <a:pt x="450" y="394"/>
                        </a:cubicBezTo>
                        <a:cubicBezTo>
                          <a:pt x="454" y="399"/>
                          <a:pt x="464" y="411"/>
                          <a:pt x="466" y="418"/>
                        </a:cubicBezTo>
                        <a:cubicBezTo>
                          <a:pt x="474" y="443"/>
                          <a:pt x="472" y="458"/>
                          <a:pt x="500" y="464"/>
                        </a:cubicBezTo>
                        <a:cubicBezTo>
                          <a:pt x="507" y="469"/>
                          <a:pt x="510" y="474"/>
                          <a:pt x="516" y="480"/>
                        </a:cubicBezTo>
                        <a:cubicBezTo>
                          <a:pt x="511" y="494"/>
                          <a:pt x="513" y="509"/>
                          <a:pt x="510" y="524"/>
                        </a:cubicBezTo>
                        <a:cubicBezTo>
                          <a:pt x="512" y="537"/>
                          <a:pt x="511" y="541"/>
                          <a:pt x="522" y="548"/>
                        </a:cubicBezTo>
                        <a:cubicBezTo>
                          <a:pt x="523" y="552"/>
                          <a:pt x="525" y="556"/>
                          <a:pt x="526" y="560"/>
                        </a:cubicBezTo>
                        <a:cubicBezTo>
                          <a:pt x="527" y="564"/>
                          <a:pt x="514" y="556"/>
                          <a:pt x="514" y="556"/>
                        </a:cubicBezTo>
                        <a:cubicBezTo>
                          <a:pt x="502" y="564"/>
                          <a:pt x="501" y="551"/>
                          <a:pt x="492" y="544"/>
                        </a:cubicBezTo>
                        <a:cubicBezTo>
                          <a:pt x="488" y="541"/>
                          <a:pt x="480" y="536"/>
                          <a:pt x="480" y="536"/>
                        </a:cubicBezTo>
                        <a:cubicBezTo>
                          <a:pt x="471" y="522"/>
                          <a:pt x="474" y="529"/>
                          <a:pt x="470" y="518"/>
                        </a:cubicBezTo>
                        <a:cubicBezTo>
                          <a:pt x="467" y="491"/>
                          <a:pt x="461" y="446"/>
                          <a:pt x="436" y="430"/>
                        </a:cubicBezTo>
                        <a:cubicBezTo>
                          <a:pt x="428" y="433"/>
                          <a:pt x="425" y="433"/>
                          <a:pt x="422" y="424"/>
                        </a:cubicBezTo>
                        <a:cubicBezTo>
                          <a:pt x="427" y="404"/>
                          <a:pt x="432" y="383"/>
                          <a:pt x="438" y="364"/>
                        </a:cubicBezTo>
                        <a:cubicBezTo>
                          <a:pt x="436" y="343"/>
                          <a:pt x="431" y="330"/>
                          <a:pt x="426" y="310"/>
                        </a:cubicBezTo>
                        <a:cubicBezTo>
                          <a:pt x="429" y="302"/>
                          <a:pt x="425" y="300"/>
                          <a:pt x="422" y="292"/>
                        </a:cubicBezTo>
                        <a:cubicBezTo>
                          <a:pt x="424" y="282"/>
                          <a:pt x="428" y="277"/>
                          <a:pt x="422" y="268"/>
                        </a:cubicBezTo>
                        <a:cubicBezTo>
                          <a:pt x="420" y="269"/>
                          <a:pt x="418" y="269"/>
                          <a:pt x="416" y="270"/>
                        </a:cubicBezTo>
                        <a:cubicBezTo>
                          <a:pt x="414" y="272"/>
                          <a:pt x="414" y="275"/>
                          <a:pt x="412" y="276"/>
                        </a:cubicBezTo>
                        <a:cubicBezTo>
                          <a:pt x="408" y="278"/>
                          <a:pt x="400" y="280"/>
                          <a:pt x="400" y="280"/>
                        </a:cubicBezTo>
                        <a:cubicBezTo>
                          <a:pt x="394" y="274"/>
                          <a:pt x="389" y="274"/>
                          <a:pt x="386" y="266"/>
                        </a:cubicBezTo>
                        <a:cubicBezTo>
                          <a:pt x="391" y="251"/>
                          <a:pt x="379" y="206"/>
                          <a:pt x="364" y="196"/>
                        </a:cubicBezTo>
                        <a:cubicBezTo>
                          <a:pt x="357" y="186"/>
                          <a:pt x="358" y="182"/>
                          <a:pt x="360" y="170"/>
                        </a:cubicBezTo>
                        <a:cubicBezTo>
                          <a:pt x="358" y="160"/>
                          <a:pt x="356" y="147"/>
                          <a:pt x="346" y="144"/>
                        </a:cubicBezTo>
                        <a:cubicBezTo>
                          <a:pt x="343" y="154"/>
                          <a:pt x="338" y="160"/>
                          <a:pt x="330" y="166"/>
                        </a:cubicBezTo>
                        <a:cubicBezTo>
                          <a:pt x="323" y="164"/>
                          <a:pt x="308" y="160"/>
                          <a:pt x="308" y="160"/>
                        </a:cubicBezTo>
                        <a:cubicBezTo>
                          <a:pt x="296" y="162"/>
                          <a:pt x="297" y="166"/>
                          <a:pt x="288" y="172"/>
                        </a:cubicBezTo>
                        <a:cubicBezTo>
                          <a:pt x="284" y="185"/>
                          <a:pt x="282" y="191"/>
                          <a:pt x="268" y="196"/>
                        </a:cubicBezTo>
                        <a:cubicBezTo>
                          <a:pt x="264" y="200"/>
                          <a:pt x="243" y="231"/>
                          <a:pt x="242" y="232"/>
                        </a:cubicBezTo>
                        <a:cubicBezTo>
                          <a:pt x="231" y="239"/>
                          <a:pt x="215" y="247"/>
                          <a:pt x="206" y="256"/>
                        </a:cubicBezTo>
                        <a:cubicBezTo>
                          <a:pt x="202" y="260"/>
                          <a:pt x="200" y="265"/>
                          <a:pt x="196" y="268"/>
                        </a:cubicBezTo>
                        <a:cubicBezTo>
                          <a:pt x="194" y="269"/>
                          <a:pt x="192" y="269"/>
                          <a:pt x="190" y="270"/>
                        </a:cubicBezTo>
                        <a:cubicBezTo>
                          <a:pt x="188" y="271"/>
                          <a:pt x="186" y="272"/>
                          <a:pt x="184" y="274"/>
                        </a:cubicBezTo>
                        <a:cubicBezTo>
                          <a:pt x="180" y="278"/>
                          <a:pt x="172" y="286"/>
                          <a:pt x="172" y="286"/>
                        </a:cubicBezTo>
                        <a:cubicBezTo>
                          <a:pt x="167" y="300"/>
                          <a:pt x="165" y="314"/>
                          <a:pt x="160" y="328"/>
                        </a:cubicBezTo>
                        <a:cubicBezTo>
                          <a:pt x="158" y="335"/>
                          <a:pt x="156" y="341"/>
                          <a:pt x="154" y="348"/>
                        </a:cubicBezTo>
                        <a:cubicBezTo>
                          <a:pt x="153" y="350"/>
                          <a:pt x="152" y="354"/>
                          <a:pt x="152" y="354"/>
                        </a:cubicBezTo>
                        <a:cubicBezTo>
                          <a:pt x="152" y="359"/>
                          <a:pt x="156" y="384"/>
                          <a:pt x="146" y="392"/>
                        </a:cubicBezTo>
                        <a:cubicBezTo>
                          <a:pt x="141" y="397"/>
                          <a:pt x="128" y="404"/>
                          <a:pt x="128" y="404"/>
                        </a:cubicBezTo>
                        <a:cubicBezTo>
                          <a:pt x="125" y="412"/>
                          <a:pt x="122" y="421"/>
                          <a:pt x="114" y="424"/>
                        </a:cubicBezTo>
                        <a:cubicBezTo>
                          <a:pt x="100" y="419"/>
                          <a:pt x="97" y="405"/>
                          <a:pt x="94" y="392"/>
                        </a:cubicBezTo>
                        <a:cubicBezTo>
                          <a:pt x="86" y="362"/>
                          <a:pt x="82" y="332"/>
                          <a:pt x="72" y="302"/>
                        </a:cubicBezTo>
                        <a:cubicBezTo>
                          <a:pt x="71" y="281"/>
                          <a:pt x="70" y="275"/>
                          <a:pt x="66" y="258"/>
                        </a:cubicBezTo>
                        <a:cubicBezTo>
                          <a:pt x="66" y="251"/>
                          <a:pt x="68" y="219"/>
                          <a:pt x="64" y="208"/>
                        </a:cubicBezTo>
                        <a:cubicBezTo>
                          <a:pt x="70" y="191"/>
                          <a:pt x="66" y="173"/>
                          <a:pt x="72" y="156"/>
                        </a:cubicBezTo>
                        <a:cubicBezTo>
                          <a:pt x="66" y="139"/>
                          <a:pt x="60" y="168"/>
                          <a:pt x="56" y="172"/>
                        </a:cubicBezTo>
                        <a:cubicBezTo>
                          <a:pt x="53" y="175"/>
                          <a:pt x="44" y="180"/>
                          <a:pt x="44" y="180"/>
                        </a:cubicBezTo>
                        <a:cubicBezTo>
                          <a:pt x="35" y="177"/>
                          <a:pt x="28" y="173"/>
                          <a:pt x="24" y="162"/>
                        </a:cubicBezTo>
                        <a:cubicBezTo>
                          <a:pt x="23" y="158"/>
                          <a:pt x="20" y="150"/>
                          <a:pt x="20" y="150"/>
                        </a:cubicBezTo>
                        <a:cubicBezTo>
                          <a:pt x="30" y="148"/>
                          <a:pt x="30" y="143"/>
                          <a:pt x="38" y="138"/>
                        </a:cubicBezTo>
                        <a:cubicBezTo>
                          <a:pt x="35" y="128"/>
                          <a:pt x="31" y="133"/>
                          <a:pt x="24" y="138"/>
                        </a:cubicBezTo>
                        <a:cubicBezTo>
                          <a:pt x="15" y="135"/>
                          <a:pt x="15" y="132"/>
                          <a:pt x="18" y="124"/>
                        </a:cubicBezTo>
                        <a:cubicBezTo>
                          <a:pt x="11" y="114"/>
                          <a:pt x="9" y="101"/>
                          <a:pt x="0" y="92"/>
                        </a:cubicBezTo>
                        <a:lnTo>
                          <a:pt x="76" y="0"/>
                        </a:lnTo>
                        <a:lnTo>
                          <a:pt x="798" y="6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75" name="Freeform 96"/>
                  <p:cNvSpPr/>
                  <p:nvPr/>
                </p:nvSpPr>
                <p:spPr bwMode="ltGray">
                  <a:xfrm>
                    <a:off x="4457" y="530"/>
                    <a:ext cx="20" cy="30"/>
                  </a:xfrm>
                  <a:custGeom>
                    <a:rect l="l" t="t" r="r" b="b"/>
                    <a:pathLst>
                      <a:path w="43" h="85">
                        <a:moveTo>
                          <a:pt x="7" y="11"/>
                        </a:moveTo>
                        <a:cubicBezTo>
                          <a:pt x="4" y="2"/>
                          <a:pt x="9" y="0"/>
                          <a:pt x="17" y="3"/>
                        </a:cubicBezTo>
                        <a:cubicBezTo>
                          <a:pt x="24" y="13"/>
                          <a:pt x="28" y="24"/>
                          <a:pt x="37" y="33"/>
                        </a:cubicBezTo>
                        <a:cubicBezTo>
                          <a:pt x="43" y="52"/>
                          <a:pt x="40" y="78"/>
                          <a:pt x="19" y="85"/>
                        </a:cubicBezTo>
                        <a:cubicBezTo>
                          <a:pt x="6" y="81"/>
                          <a:pt x="5" y="81"/>
                          <a:pt x="1" y="69"/>
                        </a:cubicBezTo>
                        <a:cubicBezTo>
                          <a:pt x="2" y="66"/>
                          <a:pt x="0" y="4"/>
                          <a:pt x="7" y="1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76" name="Freeform 97"/>
                  <p:cNvSpPr/>
                  <p:nvPr/>
                </p:nvSpPr>
                <p:spPr bwMode="ltGray">
                  <a:xfrm>
                    <a:off x="4731" y="430"/>
                    <a:ext cx="19" cy="25"/>
                  </a:xfrm>
                  <a:custGeom>
                    <a:rect l="l" t="t" r="r" b="b"/>
                    <a:pathLst>
                      <a:path w="44" h="74">
                        <a:moveTo>
                          <a:pt x="13" y="28"/>
                        </a:moveTo>
                        <a:cubicBezTo>
                          <a:pt x="15" y="13"/>
                          <a:pt x="14" y="7"/>
                          <a:pt x="29" y="2"/>
                        </a:cubicBezTo>
                        <a:cubicBezTo>
                          <a:pt x="34" y="3"/>
                          <a:pt x="40" y="0"/>
                          <a:pt x="43" y="4"/>
                        </a:cubicBezTo>
                        <a:cubicBezTo>
                          <a:pt x="44" y="6"/>
                          <a:pt x="41" y="21"/>
                          <a:pt x="39" y="26"/>
                        </a:cubicBezTo>
                        <a:cubicBezTo>
                          <a:pt x="31" y="43"/>
                          <a:pt x="30" y="63"/>
                          <a:pt x="13" y="74"/>
                        </a:cubicBezTo>
                        <a:cubicBezTo>
                          <a:pt x="4" y="71"/>
                          <a:pt x="4" y="68"/>
                          <a:pt x="7" y="60"/>
                        </a:cubicBezTo>
                        <a:cubicBezTo>
                          <a:pt x="5" y="50"/>
                          <a:pt x="0" y="46"/>
                          <a:pt x="3" y="36"/>
                        </a:cubicBezTo>
                        <a:cubicBezTo>
                          <a:pt x="4" y="32"/>
                          <a:pt x="8" y="23"/>
                          <a:pt x="13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77" name="Freeform 98"/>
                  <p:cNvSpPr/>
                  <p:nvPr/>
                </p:nvSpPr>
                <p:spPr bwMode="ltGray">
                  <a:xfrm>
                    <a:off x="4783" y="417"/>
                    <a:ext cx="9" cy="10"/>
                  </a:xfrm>
                  <a:custGeom>
                    <a:rect l="l" t="t" r="r" b="b"/>
                    <a:pathLst>
                      <a:path w="20" h="30">
                        <a:moveTo>
                          <a:pt x="7" y="16"/>
                        </a:moveTo>
                        <a:cubicBezTo>
                          <a:pt x="18" y="0"/>
                          <a:pt x="20" y="20"/>
                          <a:pt x="5" y="30"/>
                        </a:cubicBezTo>
                        <a:cubicBezTo>
                          <a:pt x="0" y="23"/>
                          <a:pt x="1" y="22"/>
                          <a:pt x="7" y="1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78" name="Freeform 99"/>
                  <p:cNvSpPr/>
                  <p:nvPr/>
                </p:nvSpPr>
                <p:spPr bwMode="ltGray">
                  <a:xfrm>
                    <a:off x="3825" y="320"/>
                    <a:ext cx="446" cy="365"/>
                  </a:xfrm>
                  <a:custGeom>
                    <a:rect l="l" t="t" r="r" b="b"/>
                    <a:pathLst>
                      <a:path w="682" h="557">
                        <a:moveTo>
                          <a:pt x="435" y="556"/>
                        </a:moveTo>
                        <a:lnTo>
                          <a:pt x="481" y="464"/>
                        </a:lnTo>
                        <a:lnTo>
                          <a:pt x="473" y="449"/>
                        </a:lnTo>
                        <a:lnTo>
                          <a:pt x="486" y="451"/>
                        </a:lnTo>
                        <a:lnTo>
                          <a:pt x="495" y="441"/>
                        </a:lnTo>
                        <a:lnTo>
                          <a:pt x="500" y="413"/>
                        </a:lnTo>
                        <a:lnTo>
                          <a:pt x="500" y="371"/>
                        </a:lnTo>
                        <a:lnTo>
                          <a:pt x="309" y="287"/>
                        </a:lnTo>
                        <a:lnTo>
                          <a:pt x="296" y="308"/>
                        </a:lnTo>
                        <a:lnTo>
                          <a:pt x="282" y="346"/>
                        </a:lnTo>
                        <a:lnTo>
                          <a:pt x="396" y="557"/>
                        </a:lnTo>
                        <a:lnTo>
                          <a:pt x="303" y="556"/>
                        </a:lnTo>
                        <a:lnTo>
                          <a:pt x="304" y="536"/>
                        </a:lnTo>
                        <a:cubicBezTo>
                          <a:pt x="284" y="520"/>
                          <a:pt x="296" y="510"/>
                          <a:pt x="282" y="494"/>
                        </a:cubicBezTo>
                        <a:cubicBezTo>
                          <a:pt x="276" y="475"/>
                          <a:pt x="267" y="468"/>
                          <a:pt x="253" y="451"/>
                        </a:cubicBezTo>
                        <a:cubicBezTo>
                          <a:pt x="249" y="447"/>
                          <a:pt x="245" y="443"/>
                          <a:pt x="242" y="439"/>
                        </a:cubicBezTo>
                        <a:lnTo>
                          <a:pt x="237" y="432"/>
                        </a:lnTo>
                        <a:cubicBezTo>
                          <a:pt x="237" y="432"/>
                          <a:pt x="245" y="413"/>
                          <a:pt x="245" y="413"/>
                        </a:cubicBezTo>
                        <a:cubicBezTo>
                          <a:pt x="247" y="409"/>
                          <a:pt x="250" y="401"/>
                          <a:pt x="250" y="401"/>
                        </a:cubicBezTo>
                        <a:cubicBezTo>
                          <a:pt x="249" y="399"/>
                          <a:pt x="247" y="397"/>
                          <a:pt x="247" y="394"/>
                        </a:cubicBezTo>
                        <a:cubicBezTo>
                          <a:pt x="248" y="390"/>
                          <a:pt x="253" y="382"/>
                          <a:pt x="253" y="382"/>
                        </a:cubicBezTo>
                        <a:cubicBezTo>
                          <a:pt x="243" y="370"/>
                          <a:pt x="237" y="371"/>
                          <a:pt x="220" y="375"/>
                        </a:cubicBezTo>
                        <a:cubicBezTo>
                          <a:pt x="217" y="371"/>
                          <a:pt x="210" y="369"/>
                          <a:pt x="207" y="365"/>
                        </a:cubicBezTo>
                        <a:cubicBezTo>
                          <a:pt x="185" y="337"/>
                          <a:pt x="216" y="363"/>
                          <a:pt x="194" y="346"/>
                        </a:cubicBezTo>
                        <a:cubicBezTo>
                          <a:pt x="167" y="349"/>
                          <a:pt x="179" y="346"/>
                          <a:pt x="156" y="352"/>
                        </a:cubicBezTo>
                        <a:cubicBezTo>
                          <a:pt x="153" y="353"/>
                          <a:pt x="148" y="354"/>
                          <a:pt x="148" y="354"/>
                        </a:cubicBezTo>
                        <a:cubicBezTo>
                          <a:pt x="146" y="356"/>
                          <a:pt x="145" y="359"/>
                          <a:pt x="142" y="361"/>
                        </a:cubicBezTo>
                        <a:cubicBezTo>
                          <a:pt x="138" y="363"/>
                          <a:pt x="126" y="365"/>
                          <a:pt x="126" y="365"/>
                        </a:cubicBezTo>
                        <a:cubicBezTo>
                          <a:pt x="105" y="354"/>
                          <a:pt x="116" y="355"/>
                          <a:pt x="94" y="361"/>
                        </a:cubicBezTo>
                        <a:cubicBezTo>
                          <a:pt x="89" y="362"/>
                          <a:pt x="78" y="365"/>
                          <a:pt x="78" y="365"/>
                        </a:cubicBezTo>
                        <a:cubicBezTo>
                          <a:pt x="62" y="383"/>
                          <a:pt x="46" y="346"/>
                          <a:pt x="35" y="337"/>
                        </a:cubicBezTo>
                        <a:cubicBezTo>
                          <a:pt x="32" y="330"/>
                          <a:pt x="24" y="320"/>
                          <a:pt x="22" y="312"/>
                        </a:cubicBezTo>
                        <a:cubicBezTo>
                          <a:pt x="20" y="308"/>
                          <a:pt x="22" y="303"/>
                          <a:pt x="19" y="300"/>
                        </a:cubicBezTo>
                        <a:cubicBezTo>
                          <a:pt x="17" y="297"/>
                          <a:pt x="13" y="297"/>
                          <a:pt x="11" y="295"/>
                        </a:cubicBezTo>
                        <a:cubicBezTo>
                          <a:pt x="3" y="277"/>
                          <a:pt x="15" y="306"/>
                          <a:pt x="5" y="276"/>
                        </a:cubicBezTo>
                        <a:cubicBezTo>
                          <a:pt x="4" y="272"/>
                          <a:pt x="0" y="264"/>
                          <a:pt x="0" y="264"/>
                        </a:cubicBezTo>
                        <a:cubicBezTo>
                          <a:pt x="3" y="253"/>
                          <a:pt x="2" y="248"/>
                          <a:pt x="13" y="243"/>
                        </a:cubicBezTo>
                        <a:cubicBezTo>
                          <a:pt x="20" y="221"/>
                          <a:pt x="17" y="231"/>
                          <a:pt x="24" y="213"/>
                        </a:cubicBezTo>
                        <a:cubicBezTo>
                          <a:pt x="26" y="209"/>
                          <a:pt x="30" y="200"/>
                          <a:pt x="30" y="200"/>
                        </a:cubicBezTo>
                        <a:cubicBezTo>
                          <a:pt x="26" y="192"/>
                          <a:pt x="24" y="191"/>
                          <a:pt x="32" y="181"/>
                        </a:cubicBezTo>
                        <a:cubicBezTo>
                          <a:pt x="36" y="177"/>
                          <a:pt x="43" y="169"/>
                          <a:pt x="43" y="169"/>
                        </a:cubicBezTo>
                        <a:cubicBezTo>
                          <a:pt x="37" y="155"/>
                          <a:pt x="36" y="153"/>
                          <a:pt x="51" y="143"/>
                        </a:cubicBezTo>
                        <a:cubicBezTo>
                          <a:pt x="56" y="140"/>
                          <a:pt x="67" y="135"/>
                          <a:pt x="67" y="135"/>
                        </a:cubicBezTo>
                        <a:cubicBezTo>
                          <a:pt x="73" y="129"/>
                          <a:pt x="75" y="122"/>
                          <a:pt x="81" y="116"/>
                        </a:cubicBezTo>
                        <a:cubicBezTo>
                          <a:pt x="89" y="107"/>
                          <a:pt x="102" y="105"/>
                          <a:pt x="113" y="99"/>
                        </a:cubicBezTo>
                        <a:cubicBezTo>
                          <a:pt x="125" y="85"/>
                          <a:pt x="149" y="76"/>
                          <a:pt x="167" y="67"/>
                        </a:cubicBezTo>
                        <a:cubicBezTo>
                          <a:pt x="174" y="59"/>
                          <a:pt x="175" y="50"/>
                          <a:pt x="188" y="46"/>
                        </a:cubicBezTo>
                        <a:cubicBezTo>
                          <a:pt x="198" y="39"/>
                          <a:pt x="208" y="36"/>
                          <a:pt x="220" y="30"/>
                        </a:cubicBezTo>
                        <a:cubicBezTo>
                          <a:pt x="223" y="28"/>
                          <a:pt x="228" y="25"/>
                          <a:pt x="228" y="25"/>
                        </a:cubicBezTo>
                        <a:cubicBezTo>
                          <a:pt x="237" y="16"/>
                          <a:pt x="245" y="10"/>
                          <a:pt x="258" y="6"/>
                        </a:cubicBezTo>
                        <a:cubicBezTo>
                          <a:pt x="269" y="31"/>
                          <a:pt x="301" y="6"/>
                          <a:pt x="320" y="4"/>
                        </a:cubicBezTo>
                        <a:cubicBezTo>
                          <a:pt x="334" y="3"/>
                          <a:pt x="349" y="3"/>
                          <a:pt x="363" y="2"/>
                        </a:cubicBezTo>
                        <a:cubicBezTo>
                          <a:pt x="369" y="3"/>
                          <a:pt x="376" y="5"/>
                          <a:pt x="382" y="4"/>
                        </a:cubicBezTo>
                        <a:cubicBezTo>
                          <a:pt x="387" y="4"/>
                          <a:pt x="398" y="0"/>
                          <a:pt x="398" y="0"/>
                        </a:cubicBezTo>
                        <a:cubicBezTo>
                          <a:pt x="415" y="8"/>
                          <a:pt x="406" y="16"/>
                          <a:pt x="400" y="30"/>
                        </a:cubicBezTo>
                        <a:cubicBezTo>
                          <a:pt x="398" y="34"/>
                          <a:pt x="384" y="34"/>
                          <a:pt x="384" y="34"/>
                        </a:cubicBezTo>
                        <a:cubicBezTo>
                          <a:pt x="379" y="47"/>
                          <a:pt x="398" y="51"/>
                          <a:pt x="411" y="55"/>
                        </a:cubicBezTo>
                        <a:cubicBezTo>
                          <a:pt x="419" y="72"/>
                          <a:pt x="421" y="79"/>
                          <a:pt x="443" y="84"/>
                        </a:cubicBezTo>
                        <a:cubicBezTo>
                          <a:pt x="461" y="71"/>
                          <a:pt x="435" y="65"/>
                          <a:pt x="468" y="57"/>
                        </a:cubicBezTo>
                        <a:cubicBezTo>
                          <a:pt x="482" y="61"/>
                          <a:pt x="485" y="70"/>
                          <a:pt x="497" y="74"/>
                        </a:cubicBezTo>
                        <a:cubicBezTo>
                          <a:pt x="505" y="76"/>
                          <a:pt x="513" y="78"/>
                          <a:pt x="521" y="80"/>
                        </a:cubicBezTo>
                        <a:cubicBezTo>
                          <a:pt x="524" y="81"/>
                          <a:pt x="529" y="82"/>
                          <a:pt x="529" y="82"/>
                        </a:cubicBezTo>
                        <a:cubicBezTo>
                          <a:pt x="547" y="78"/>
                          <a:pt x="547" y="76"/>
                          <a:pt x="562" y="84"/>
                        </a:cubicBezTo>
                        <a:cubicBezTo>
                          <a:pt x="566" y="95"/>
                          <a:pt x="565" y="86"/>
                          <a:pt x="559" y="97"/>
                        </a:cubicBezTo>
                        <a:cubicBezTo>
                          <a:pt x="557" y="101"/>
                          <a:pt x="554" y="110"/>
                          <a:pt x="554" y="110"/>
                        </a:cubicBezTo>
                        <a:cubicBezTo>
                          <a:pt x="556" y="132"/>
                          <a:pt x="556" y="168"/>
                          <a:pt x="572" y="188"/>
                        </a:cubicBezTo>
                        <a:cubicBezTo>
                          <a:pt x="568" y="198"/>
                          <a:pt x="564" y="208"/>
                          <a:pt x="562" y="219"/>
                        </a:cubicBezTo>
                        <a:cubicBezTo>
                          <a:pt x="564" y="227"/>
                          <a:pt x="569" y="233"/>
                          <a:pt x="572" y="240"/>
                        </a:cubicBezTo>
                        <a:cubicBezTo>
                          <a:pt x="573" y="247"/>
                          <a:pt x="572" y="254"/>
                          <a:pt x="575" y="259"/>
                        </a:cubicBezTo>
                        <a:cubicBezTo>
                          <a:pt x="577" y="263"/>
                          <a:pt x="595" y="272"/>
                          <a:pt x="599" y="283"/>
                        </a:cubicBezTo>
                        <a:cubicBezTo>
                          <a:pt x="594" y="295"/>
                          <a:pt x="603" y="306"/>
                          <a:pt x="618" y="310"/>
                        </a:cubicBezTo>
                        <a:cubicBezTo>
                          <a:pt x="630" y="307"/>
                          <a:pt x="638" y="308"/>
                          <a:pt x="645" y="300"/>
                        </a:cubicBezTo>
                        <a:cubicBezTo>
                          <a:pt x="660" y="302"/>
                          <a:pt x="663" y="303"/>
                          <a:pt x="672" y="293"/>
                        </a:cubicBezTo>
                        <a:cubicBezTo>
                          <a:pt x="675" y="294"/>
                          <a:pt x="679" y="293"/>
                          <a:pt x="680" y="295"/>
                        </a:cubicBezTo>
                        <a:cubicBezTo>
                          <a:pt x="682" y="301"/>
                          <a:pt x="674" y="321"/>
                          <a:pt x="672" y="327"/>
                        </a:cubicBezTo>
                        <a:cubicBezTo>
                          <a:pt x="668" y="340"/>
                          <a:pt x="671" y="326"/>
                          <a:pt x="664" y="340"/>
                        </a:cubicBezTo>
                        <a:cubicBezTo>
                          <a:pt x="652" y="360"/>
                          <a:pt x="646" y="381"/>
                          <a:pt x="621" y="394"/>
                        </a:cubicBezTo>
                        <a:cubicBezTo>
                          <a:pt x="614" y="402"/>
                          <a:pt x="609" y="402"/>
                          <a:pt x="599" y="407"/>
                        </a:cubicBezTo>
                        <a:cubicBezTo>
                          <a:pt x="590" y="418"/>
                          <a:pt x="579" y="429"/>
                          <a:pt x="567" y="439"/>
                        </a:cubicBezTo>
                        <a:cubicBezTo>
                          <a:pt x="560" y="454"/>
                          <a:pt x="555" y="470"/>
                          <a:pt x="548" y="485"/>
                        </a:cubicBezTo>
                        <a:cubicBezTo>
                          <a:pt x="549" y="489"/>
                          <a:pt x="550" y="492"/>
                          <a:pt x="551" y="496"/>
                        </a:cubicBezTo>
                        <a:cubicBezTo>
                          <a:pt x="552" y="500"/>
                          <a:pt x="556" y="508"/>
                          <a:pt x="556" y="508"/>
                        </a:cubicBezTo>
                        <a:cubicBezTo>
                          <a:pt x="559" y="524"/>
                          <a:pt x="562" y="546"/>
                          <a:pt x="576" y="557"/>
                        </a:cubicBezTo>
                        <a:lnTo>
                          <a:pt x="435" y="556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79" name="Freeform 100"/>
                  <p:cNvSpPr/>
                  <p:nvPr/>
                </p:nvSpPr>
                <p:spPr bwMode="ltGray">
                  <a:xfrm>
                    <a:off x="3999" y="457"/>
                    <a:ext cx="168" cy="228"/>
                  </a:xfrm>
                  <a:custGeom>
                    <a:rect l="l" t="t" r="r" b="b"/>
                    <a:pathLst>
                      <a:path w="257" h="347">
                        <a:moveTo>
                          <a:pt x="243" y="347"/>
                        </a:moveTo>
                        <a:lnTo>
                          <a:pt x="233" y="301"/>
                        </a:lnTo>
                        <a:lnTo>
                          <a:pt x="217" y="288"/>
                        </a:lnTo>
                        <a:lnTo>
                          <a:pt x="215" y="269"/>
                        </a:lnTo>
                        <a:lnTo>
                          <a:pt x="209" y="254"/>
                        </a:lnTo>
                        <a:lnTo>
                          <a:pt x="209" y="229"/>
                        </a:lnTo>
                        <a:lnTo>
                          <a:pt x="207" y="214"/>
                        </a:lnTo>
                        <a:lnTo>
                          <a:pt x="228" y="202"/>
                        </a:lnTo>
                        <a:lnTo>
                          <a:pt x="257" y="197"/>
                        </a:lnTo>
                        <a:lnTo>
                          <a:pt x="257" y="136"/>
                        </a:lnTo>
                        <a:cubicBezTo>
                          <a:pt x="209" y="119"/>
                          <a:pt x="13" y="0"/>
                          <a:pt x="54" y="96"/>
                        </a:cubicBezTo>
                        <a:cubicBezTo>
                          <a:pt x="36" y="106"/>
                          <a:pt x="57" y="97"/>
                          <a:pt x="32" y="98"/>
                        </a:cubicBezTo>
                        <a:cubicBezTo>
                          <a:pt x="27" y="99"/>
                          <a:pt x="16" y="102"/>
                          <a:pt x="16" y="102"/>
                        </a:cubicBezTo>
                        <a:lnTo>
                          <a:pt x="0" y="149"/>
                        </a:lnTo>
                        <a:lnTo>
                          <a:pt x="93" y="346"/>
                        </a:lnTo>
                        <a:lnTo>
                          <a:pt x="243" y="347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80" name="Freeform 101"/>
                  <p:cNvSpPr/>
                  <p:nvPr/>
                </p:nvSpPr>
                <p:spPr bwMode="ltGray">
                  <a:xfrm>
                    <a:off x="4294" y="625"/>
                    <a:ext cx="7" cy="12"/>
                  </a:xfrm>
                  <a:custGeom>
                    <a:rect l="l" t="t" r="r" b="b"/>
                    <a:pathLst>
                      <a:path w="19" h="37">
                        <a:moveTo>
                          <a:pt x="7" y="25"/>
                        </a:moveTo>
                        <a:cubicBezTo>
                          <a:pt x="0" y="4"/>
                          <a:pt x="12" y="0"/>
                          <a:pt x="19" y="21"/>
                        </a:cubicBezTo>
                        <a:cubicBezTo>
                          <a:pt x="14" y="37"/>
                          <a:pt x="18" y="36"/>
                          <a:pt x="7" y="25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81" name="Freeform 102"/>
                  <p:cNvSpPr/>
                  <p:nvPr/>
                </p:nvSpPr>
                <p:spPr bwMode="ltGray">
                  <a:xfrm>
                    <a:off x="4285" y="508"/>
                    <a:ext cx="9" cy="7"/>
                  </a:xfrm>
                  <a:custGeom>
                    <a:rect l="l" t="t" r="r" b="b"/>
                    <a:pathLst>
                      <a:path w="22" h="20">
                        <a:moveTo>
                          <a:pt x="12" y="12"/>
                        </a:moveTo>
                        <a:cubicBezTo>
                          <a:pt x="13" y="8"/>
                          <a:pt x="12" y="0"/>
                          <a:pt x="16" y="0"/>
                        </a:cubicBezTo>
                        <a:cubicBezTo>
                          <a:pt x="20" y="0"/>
                          <a:pt x="22" y="8"/>
                          <a:pt x="20" y="12"/>
                        </a:cubicBezTo>
                        <a:cubicBezTo>
                          <a:pt x="18" y="16"/>
                          <a:pt x="12" y="17"/>
                          <a:pt x="8" y="20"/>
                        </a:cubicBezTo>
                        <a:cubicBezTo>
                          <a:pt x="3" y="5"/>
                          <a:pt x="0" y="6"/>
                          <a:pt x="12" y="1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82" name="Freeform 103"/>
                  <p:cNvSpPr/>
                  <p:nvPr/>
                </p:nvSpPr>
                <p:spPr bwMode="ltGray">
                  <a:xfrm>
                    <a:off x="3878" y="364"/>
                    <a:ext cx="26" cy="10"/>
                  </a:xfrm>
                  <a:custGeom>
                    <a:rect l="l" t="t" r="r" b="b"/>
                    <a:pathLst>
                      <a:path w="57" h="30">
                        <a:moveTo>
                          <a:pt x="24" y="18"/>
                        </a:moveTo>
                        <a:cubicBezTo>
                          <a:pt x="0" y="10"/>
                          <a:pt x="9" y="0"/>
                          <a:pt x="32" y="6"/>
                        </a:cubicBezTo>
                        <a:cubicBezTo>
                          <a:pt x="46" y="15"/>
                          <a:pt x="57" y="23"/>
                          <a:pt x="36" y="30"/>
                        </a:cubicBezTo>
                        <a:cubicBezTo>
                          <a:pt x="21" y="25"/>
                          <a:pt x="24" y="30"/>
                          <a:pt x="24" y="1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83" name="Freeform 104"/>
                  <p:cNvSpPr/>
                  <p:nvPr/>
                </p:nvSpPr>
                <p:spPr bwMode="ltGray">
                  <a:xfrm>
                    <a:off x="4189" y="269"/>
                    <a:ext cx="304" cy="240"/>
                  </a:xfrm>
                  <a:custGeom>
                    <a:rect l="l" t="t" r="r" b="b"/>
                    <a:pathLst>
                      <a:path w="693" h="696">
                        <a:moveTo>
                          <a:pt x="541" y="460"/>
                        </a:moveTo>
                        <a:lnTo>
                          <a:pt x="473" y="464"/>
                        </a:lnTo>
                        <a:lnTo>
                          <a:pt x="441" y="452"/>
                        </a:lnTo>
                        <a:lnTo>
                          <a:pt x="393" y="452"/>
                        </a:lnTo>
                        <a:cubicBezTo>
                          <a:pt x="365" y="448"/>
                          <a:pt x="360" y="444"/>
                          <a:pt x="337" y="436"/>
                        </a:cubicBezTo>
                        <a:cubicBezTo>
                          <a:pt x="336" y="432"/>
                          <a:pt x="330" y="413"/>
                          <a:pt x="325" y="412"/>
                        </a:cubicBezTo>
                        <a:cubicBezTo>
                          <a:pt x="317" y="411"/>
                          <a:pt x="301" y="420"/>
                          <a:pt x="301" y="420"/>
                        </a:cubicBezTo>
                        <a:cubicBezTo>
                          <a:pt x="289" y="412"/>
                          <a:pt x="277" y="408"/>
                          <a:pt x="265" y="400"/>
                        </a:cubicBezTo>
                        <a:cubicBezTo>
                          <a:pt x="252" y="380"/>
                          <a:pt x="256" y="356"/>
                          <a:pt x="233" y="348"/>
                        </a:cubicBezTo>
                        <a:cubicBezTo>
                          <a:pt x="217" y="372"/>
                          <a:pt x="221" y="392"/>
                          <a:pt x="237" y="416"/>
                        </a:cubicBezTo>
                        <a:cubicBezTo>
                          <a:pt x="234" y="428"/>
                          <a:pt x="228" y="445"/>
                          <a:pt x="237" y="444"/>
                        </a:cubicBezTo>
                        <a:cubicBezTo>
                          <a:pt x="247" y="443"/>
                          <a:pt x="261" y="428"/>
                          <a:pt x="261" y="428"/>
                        </a:cubicBezTo>
                        <a:cubicBezTo>
                          <a:pt x="258" y="450"/>
                          <a:pt x="243" y="475"/>
                          <a:pt x="269" y="484"/>
                        </a:cubicBezTo>
                        <a:cubicBezTo>
                          <a:pt x="277" y="479"/>
                          <a:pt x="288" y="476"/>
                          <a:pt x="293" y="468"/>
                        </a:cubicBezTo>
                        <a:cubicBezTo>
                          <a:pt x="302" y="454"/>
                          <a:pt x="303" y="446"/>
                          <a:pt x="317" y="436"/>
                        </a:cubicBezTo>
                        <a:cubicBezTo>
                          <a:pt x="315" y="448"/>
                          <a:pt x="306" y="467"/>
                          <a:pt x="321" y="476"/>
                        </a:cubicBezTo>
                        <a:cubicBezTo>
                          <a:pt x="328" y="480"/>
                          <a:pt x="345" y="484"/>
                          <a:pt x="345" y="484"/>
                        </a:cubicBezTo>
                        <a:cubicBezTo>
                          <a:pt x="382" y="472"/>
                          <a:pt x="347" y="527"/>
                          <a:pt x="333" y="536"/>
                        </a:cubicBezTo>
                        <a:cubicBezTo>
                          <a:pt x="330" y="540"/>
                          <a:pt x="329" y="545"/>
                          <a:pt x="325" y="548"/>
                        </a:cubicBezTo>
                        <a:cubicBezTo>
                          <a:pt x="322" y="551"/>
                          <a:pt x="316" y="549"/>
                          <a:pt x="313" y="552"/>
                        </a:cubicBezTo>
                        <a:cubicBezTo>
                          <a:pt x="300" y="565"/>
                          <a:pt x="320" y="575"/>
                          <a:pt x="293" y="584"/>
                        </a:cubicBezTo>
                        <a:cubicBezTo>
                          <a:pt x="286" y="595"/>
                          <a:pt x="272" y="610"/>
                          <a:pt x="261" y="616"/>
                        </a:cubicBezTo>
                        <a:cubicBezTo>
                          <a:pt x="254" y="620"/>
                          <a:pt x="245" y="621"/>
                          <a:pt x="237" y="624"/>
                        </a:cubicBezTo>
                        <a:cubicBezTo>
                          <a:pt x="233" y="625"/>
                          <a:pt x="225" y="628"/>
                          <a:pt x="225" y="628"/>
                        </a:cubicBezTo>
                        <a:cubicBezTo>
                          <a:pt x="215" y="659"/>
                          <a:pt x="212" y="652"/>
                          <a:pt x="173" y="656"/>
                        </a:cubicBezTo>
                        <a:cubicBezTo>
                          <a:pt x="140" y="667"/>
                          <a:pt x="132" y="687"/>
                          <a:pt x="97" y="696"/>
                        </a:cubicBezTo>
                        <a:cubicBezTo>
                          <a:pt x="77" y="691"/>
                          <a:pt x="75" y="687"/>
                          <a:pt x="81" y="668"/>
                        </a:cubicBezTo>
                        <a:cubicBezTo>
                          <a:pt x="77" y="646"/>
                          <a:pt x="72" y="639"/>
                          <a:pt x="77" y="616"/>
                        </a:cubicBezTo>
                        <a:cubicBezTo>
                          <a:pt x="73" y="598"/>
                          <a:pt x="71" y="587"/>
                          <a:pt x="61" y="572"/>
                        </a:cubicBezTo>
                        <a:cubicBezTo>
                          <a:pt x="58" y="551"/>
                          <a:pt x="51" y="543"/>
                          <a:pt x="45" y="524"/>
                        </a:cubicBezTo>
                        <a:cubicBezTo>
                          <a:pt x="52" y="502"/>
                          <a:pt x="58" y="496"/>
                          <a:pt x="49" y="472"/>
                        </a:cubicBezTo>
                        <a:cubicBezTo>
                          <a:pt x="46" y="463"/>
                          <a:pt x="33" y="448"/>
                          <a:pt x="33" y="448"/>
                        </a:cubicBezTo>
                        <a:cubicBezTo>
                          <a:pt x="42" y="422"/>
                          <a:pt x="42" y="408"/>
                          <a:pt x="33" y="380"/>
                        </a:cubicBezTo>
                        <a:cubicBezTo>
                          <a:pt x="49" y="369"/>
                          <a:pt x="48" y="362"/>
                          <a:pt x="53" y="344"/>
                        </a:cubicBezTo>
                        <a:cubicBezTo>
                          <a:pt x="47" y="327"/>
                          <a:pt x="49" y="308"/>
                          <a:pt x="33" y="332"/>
                        </a:cubicBezTo>
                        <a:cubicBezTo>
                          <a:pt x="40" y="353"/>
                          <a:pt x="29" y="374"/>
                          <a:pt x="17" y="392"/>
                        </a:cubicBezTo>
                        <a:cubicBezTo>
                          <a:pt x="6" y="360"/>
                          <a:pt x="10" y="340"/>
                          <a:pt x="13" y="304"/>
                        </a:cubicBezTo>
                        <a:cubicBezTo>
                          <a:pt x="44" y="314"/>
                          <a:pt x="54" y="289"/>
                          <a:pt x="81" y="280"/>
                        </a:cubicBezTo>
                        <a:cubicBezTo>
                          <a:pt x="94" y="261"/>
                          <a:pt x="85" y="242"/>
                          <a:pt x="105" y="228"/>
                        </a:cubicBezTo>
                        <a:cubicBezTo>
                          <a:pt x="108" y="220"/>
                          <a:pt x="110" y="212"/>
                          <a:pt x="113" y="204"/>
                        </a:cubicBezTo>
                        <a:cubicBezTo>
                          <a:pt x="116" y="196"/>
                          <a:pt x="89" y="196"/>
                          <a:pt x="89" y="196"/>
                        </a:cubicBezTo>
                        <a:cubicBezTo>
                          <a:pt x="81" y="221"/>
                          <a:pt x="58" y="211"/>
                          <a:pt x="37" y="204"/>
                        </a:cubicBezTo>
                        <a:cubicBezTo>
                          <a:pt x="33" y="207"/>
                          <a:pt x="30" y="213"/>
                          <a:pt x="25" y="212"/>
                        </a:cubicBezTo>
                        <a:cubicBezTo>
                          <a:pt x="16" y="210"/>
                          <a:pt x="1" y="196"/>
                          <a:pt x="1" y="196"/>
                        </a:cubicBezTo>
                        <a:cubicBezTo>
                          <a:pt x="4" y="186"/>
                          <a:pt x="4" y="174"/>
                          <a:pt x="9" y="164"/>
                        </a:cubicBezTo>
                        <a:cubicBezTo>
                          <a:pt x="13" y="155"/>
                          <a:pt x="25" y="140"/>
                          <a:pt x="25" y="140"/>
                        </a:cubicBezTo>
                        <a:cubicBezTo>
                          <a:pt x="0" y="132"/>
                          <a:pt x="25" y="128"/>
                          <a:pt x="37" y="124"/>
                        </a:cubicBezTo>
                        <a:cubicBezTo>
                          <a:pt x="58" y="131"/>
                          <a:pt x="75" y="116"/>
                          <a:pt x="97" y="112"/>
                        </a:cubicBezTo>
                        <a:cubicBezTo>
                          <a:pt x="135" y="87"/>
                          <a:pt x="159" y="122"/>
                          <a:pt x="197" y="132"/>
                        </a:cubicBezTo>
                        <a:cubicBezTo>
                          <a:pt x="205" y="129"/>
                          <a:pt x="213" y="127"/>
                          <a:pt x="221" y="124"/>
                        </a:cubicBezTo>
                        <a:cubicBezTo>
                          <a:pt x="225" y="123"/>
                          <a:pt x="226" y="147"/>
                          <a:pt x="233" y="120"/>
                        </a:cubicBezTo>
                        <a:lnTo>
                          <a:pt x="229" y="64"/>
                        </a:lnTo>
                        <a:lnTo>
                          <a:pt x="209" y="40"/>
                        </a:lnTo>
                        <a:cubicBezTo>
                          <a:pt x="243" y="21"/>
                          <a:pt x="240" y="21"/>
                          <a:pt x="261" y="0"/>
                        </a:cubicBezTo>
                        <a:cubicBezTo>
                          <a:pt x="297" y="16"/>
                          <a:pt x="333" y="32"/>
                          <a:pt x="369" y="48"/>
                        </a:cubicBezTo>
                        <a:cubicBezTo>
                          <a:pt x="373" y="50"/>
                          <a:pt x="361" y="44"/>
                          <a:pt x="357" y="44"/>
                        </a:cubicBezTo>
                        <a:cubicBezTo>
                          <a:pt x="349" y="45"/>
                          <a:pt x="333" y="52"/>
                          <a:pt x="333" y="52"/>
                        </a:cubicBezTo>
                        <a:cubicBezTo>
                          <a:pt x="322" y="68"/>
                          <a:pt x="318" y="71"/>
                          <a:pt x="329" y="88"/>
                        </a:cubicBezTo>
                        <a:cubicBezTo>
                          <a:pt x="308" y="119"/>
                          <a:pt x="323" y="118"/>
                          <a:pt x="333" y="148"/>
                        </a:cubicBezTo>
                        <a:cubicBezTo>
                          <a:pt x="320" y="157"/>
                          <a:pt x="314" y="167"/>
                          <a:pt x="301" y="176"/>
                        </a:cubicBezTo>
                        <a:cubicBezTo>
                          <a:pt x="306" y="213"/>
                          <a:pt x="303" y="213"/>
                          <a:pt x="337" y="220"/>
                        </a:cubicBezTo>
                        <a:cubicBezTo>
                          <a:pt x="358" y="216"/>
                          <a:pt x="368" y="214"/>
                          <a:pt x="361" y="192"/>
                        </a:cubicBezTo>
                        <a:cubicBezTo>
                          <a:pt x="362" y="177"/>
                          <a:pt x="362" y="162"/>
                          <a:pt x="365" y="148"/>
                        </a:cubicBezTo>
                        <a:cubicBezTo>
                          <a:pt x="366" y="143"/>
                          <a:pt x="369" y="133"/>
                          <a:pt x="373" y="136"/>
                        </a:cubicBezTo>
                        <a:cubicBezTo>
                          <a:pt x="379" y="140"/>
                          <a:pt x="376" y="149"/>
                          <a:pt x="377" y="156"/>
                        </a:cubicBezTo>
                        <a:cubicBezTo>
                          <a:pt x="404" y="147"/>
                          <a:pt x="409" y="116"/>
                          <a:pt x="417" y="92"/>
                        </a:cubicBezTo>
                        <a:cubicBezTo>
                          <a:pt x="422" y="76"/>
                          <a:pt x="453" y="74"/>
                          <a:pt x="465" y="72"/>
                        </a:cubicBezTo>
                        <a:cubicBezTo>
                          <a:pt x="472" y="92"/>
                          <a:pt x="477" y="93"/>
                          <a:pt x="497" y="88"/>
                        </a:cubicBezTo>
                        <a:cubicBezTo>
                          <a:pt x="512" y="78"/>
                          <a:pt x="515" y="74"/>
                          <a:pt x="509" y="56"/>
                        </a:cubicBezTo>
                        <a:cubicBezTo>
                          <a:pt x="523" y="46"/>
                          <a:pt x="517" y="46"/>
                          <a:pt x="529" y="52"/>
                        </a:cubicBezTo>
                        <a:lnTo>
                          <a:pt x="693" y="72"/>
                        </a:lnTo>
                        <a:lnTo>
                          <a:pt x="541" y="460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84" name="Freeform 105"/>
                  <p:cNvSpPr/>
                  <p:nvPr/>
                </p:nvSpPr>
                <p:spPr bwMode="ltGray">
                  <a:xfrm>
                    <a:off x="3982" y="250"/>
                    <a:ext cx="609" cy="98"/>
                  </a:xfrm>
                  <a:custGeom>
                    <a:rect l="l" t="t" r="r" b="b"/>
                    <a:pathLst>
                      <a:path w="931" h="149">
                        <a:moveTo>
                          <a:pt x="794" y="84"/>
                        </a:moveTo>
                        <a:cubicBezTo>
                          <a:pt x="813" y="72"/>
                          <a:pt x="931" y="14"/>
                          <a:pt x="825" y="0"/>
                        </a:cubicBezTo>
                        <a:lnTo>
                          <a:pt x="159" y="0"/>
                        </a:lnTo>
                        <a:cubicBezTo>
                          <a:pt x="149" y="12"/>
                          <a:pt x="162" y="18"/>
                          <a:pt x="143" y="29"/>
                        </a:cubicBezTo>
                        <a:cubicBezTo>
                          <a:pt x="130" y="44"/>
                          <a:pt x="133" y="39"/>
                          <a:pt x="116" y="48"/>
                        </a:cubicBezTo>
                        <a:cubicBezTo>
                          <a:pt x="108" y="46"/>
                          <a:pt x="100" y="44"/>
                          <a:pt x="91" y="42"/>
                        </a:cubicBezTo>
                        <a:cubicBezTo>
                          <a:pt x="89" y="41"/>
                          <a:pt x="83" y="40"/>
                          <a:pt x="83" y="40"/>
                        </a:cubicBezTo>
                        <a:cubicBezTo>
                          <a:pt x="76" y="40"/>
                          <a:pt x="68" y="39"/>
                          <a:pt x="62" y="42"/>
                        </a:cubicBezTo>
                        <a:cubicBezTo>
                          <a:pt x="54" y="45"/>
                          <a:pt x="46" y="61"/>
                          <a:pt x="38" y="67"/>
                        </a:cubicBezTo>
                        <a:cubicBezTo>
                          <a:pt x="32" y="71"/>
                          <a:pt x="27" y="74"/>
                          <a:pt x="22" y="77"/>
                        </a:cubicBezTo>
                        <a:cubicBezTo>
                          <a:pt x="16" y="81"/>
                          <a:pt x="5" y="86"/>
                          <a:pt x="5" y="86"/>
                        </a:cubicBezTo>
                        <a:cubicBezTo>
                          <a:pt x="9" y="95"/>
                          <a:pt x="7" y="97"/>
                          <a:pt x="0" y="105"/>
                        </a:cubicBezTo>
                        <a:cubicBezTo>
                          <a:pt x="17" y="107"/>
                          <a:pt x="22" y="107"/>
                          <a:pt x="16" y="120"/>
                        </a:cubicBezTo>
                        <a:cubicBezTo>
                          <a:pt x="27" y="122"/>
                          <a:pt x="48" y="116"/>
                          <a:pt x="59" y="115"/>
                        </a:cubicBezTo>
                        <a:cubicBezTo>
                          <a:pt x="71" y="112"/>
                          <a:pt x="73" y="117"/>
                          <a:pt x="83" y="111"/>
                        </a:cubicBezTo>
                        <a:cubicBezTo>
                          <a:pt x="89" y="96"/>
                          <a:pt x="83" y="100"/>
                          <a:pt x="97" y="96"/>
                        </a:cubicBezTo>
                        <a:cubicBezTo>
                          <a:pt x="100" y="94"/>
                          <a:pt x="103" y="93"/>
                          <a:pt x="105" y="90"/>
                        </a:cubicBezTo>
                        <a:cubicBezTo>
                          <a:pt x="106" y="88"/>
                          <a:pt x="106" y="85"/>
                          <a:pt x="108" y="84"/>
                        </a:cubicBezTo>
                        <a:cubicBezTo>
                          <a:pt x="112" y="80"/>
                          <a:pt x="140" y="69"/>
                          <a:pt x="148" y="67"/>
                        </a:cubicBezTo>
                        <a:cubicBezTo>
                          <a:pt x="160" y="52"/>
                          <a:pt x="153" y="56"/>
                          <a:pt x="167" y="52"/>
                        </a:cubicBezTo>
                        <a:cubicBezTo>
                          <a:pt x="178" y="55"/>
                          <a:pt x="179" y="62"/>
                          <a:pt x="191" y="58"/>
                        </a:cubicBezTo>
                        <a:cubicBezTo>
                          <a:pt x="199" y="52"/>
                          <a:pt x="206" y="51"/>
                          <a:pt x="215" y="46"/>
                        </a:cubicBezTo>
                        <a:cubicBezTo>
                          <a:pt x="226" y="58"/>
                          <a:pt x="217" y="46"/>
                          <a:pt x="223" y="69"/>
                        </a:cubicBezTo>
                        <a:cubicBezTo>
                          <a:pt x="226" y="79"/>
                          <a:pt x="233" y="85"/>
                          <a:pt x="237" y="94"/>
                        </a:cubicBezTo>
                        <a:cubicBezTo>
                          <a:pt x="227" y="100"/>
                          <a:pt x="229" y="104"/>
                          <a:pt x="218" y="107"/>
                        </a:cubicBezTo>
                        <a:cubicBezTo>
                          <a:pt x="207" y="120"/>
                          <a:pt x="203" y="113"/>
                          <a:pt x="188" y="109"/>
                        </a:cubicBezTo>
                        <a:cubicBezTo>
                          <a:pt x="191" y="117"/>
                          <a:pt x="200" y="127"/>
                          <a:pt x="210" y="132"/>
                        </a:cubicBezTo>
                        <a:cubicBezTo>
                          <a:pt x="218" y="114"/>
                          <a:pt x="211" y="122"/>
                          <a:pt x="231" y="113"/>
                        </a:cubicBezTo>
                        <a:cubicBezTo>
                          <a:pt x="237" y="111"/>
                          <a:pt x="248" y="105"/>
                          <a:pt x="248" y="105"/>
                        </a:cubicBezTo>
                        <a:cubicBezTo>
                          <a:pt x="248" y="100"/>
                          <a:pt x="246" y="94"/>
                          <a:pt x="250" y="90"/>
                        </a:cubicBezTo>
                        <a:cubicBezTo>
                          <a:pt x="253" y="88"/>
                          <a:pt x="254" y="96"/>
                          <a:pt x="258" y="96"/>
                        </a:cubicBezTo>
                        <a:cubicBezTo>
                          <a:pt x="262" y="97"/>
                          <a:pt x="264" y="94"/>
                          <a:pt x="266" y="92"/>
                        </a:cubicBezTo>
                        <a:cubicBezTo>
                          <a:pt x="262" y="82"/>
                          <a:pt x="252" y="77"/>
                          <a:pt x="248" y="67"/>
                        </a:cubicBezTo>
                        <a:cubicBezTo>
                          <a:pt x="250" y="63"/>
                          <a:pt x="255" y="58"/>
                          <a:pt x="253" y="54"/>
                        </a:cubicBezTo>
                        <a:cubicBezTo>
                          <a:pt x="251" y="50"/>
                          <a:pt x="248" y="42"/>
                          <a:pt x="248" y="42"/>
                        </a:cubicBezTo>
                        <a:cubicBezTo>
                          <a:pt x="256" y="32"/>
                          <a:pt x="259" y="35"/>
                          <a:pt x="266" y="44"/>
                        </a:cubicBezTo>
                        <a:cubicBezTo>
                          <a:pt x="270" y="56"/>
                          <a:pt x="276" y="61"/>
                          <a:pt x="285" y="71"/>
                        </a:cubicBezTo>
                        <a:cubicBezTo>
                          <a:pt x="281" y="81"/>
                          <a:pt x="289" y="82"/>
                          <a:pt x="277" y="88"/>
                        </a:cubicBezTo>
                        <a:cubicBezTo>
                          <a:pt x="262" y="106"/>
                          <a:pt x="278" y="83"/>
                          <a:pt x="274" y="101"/>
                        </a:cubicBezTo>
                        <a:cubicBezTo>
                          <a:pt x="274" y="105"/>
                          <a:pt x="268" y="109"/>
                          <a:pt x="266" y="113"/>
                        </a:cubicBezTo>
                        <a:cubicBezTo>
                          <a:pt x="270" y="122"/>
                          <a:pt x="268" y="125"/>
                          <a:pt x="261" y="132"/>
                        </a:cubicBezTo>
                        <a:cubicBezTo>
                          <a:pt x="268" y="149"/>
                          <a:pt x="282" y="134"/>
                          <a:pt x="296" y="130"/>
                        </a:cubicBezTo>
                        <a:cubicBezTo>
                          <a:pt x="299" y="122"/>
                          <a:pt x="295" y="119"/>
                          <a:pt x="299" y="111"/>
                        </a:cubicBezTo>
                        <a:cubicBezTo>
                          <a:pt x="296" y="105"/>
                          <a:pt x="288" y="97"/>
                          <a:pt x="299" y="92"/>
                        </a:cubicBezTo>
                        <a:cubicBezTo>
                          <a:pt x="303" y="90"/>
                          <a:pt x="315" y="88"/>
                          <a:pt x="315" y="88"/>
                        </a:cubicBezTo>
                        <a:cubicBezTo>
                          <a:pt x="326" y="91"/>
                          <a:pt x="325" y="95"/>
                          <a:pt x="331" y="103"/>
                        </a:cubicBezTo>
                        <a:cubicBezTo>
                          <a:pt x="339" y="84"/>
                          <a:pt x="331" y="90"/>
                          <a:pt x="361" y="92"/>
                        </a:cubicBezTo>
                        <a:cubicBezTo>
                          <a:pt x="355" y="76"/>
                          <a:pt x="365" y="76"/>
                          <a:pt x="382" y="73"/>
                        </a:cubicBezTo>
                        <a:cubicBezTo>
                          <a:pt x="383" y="71"/>
                          <a:pt x="387" y="57"/>
                          <a:pt x="393" y="54"/>
                        </a:cubicBezTo>
                        <a:cubicBezTo>
                          <a:pt x="398" y="52"/>
                          <a:pt x="409" y="50"/>
                          <a:pt x="409" y="50"/>
                        </a:cubicBezTo>
                        <a:cubicBezTo>
                          <a:pt x="430" y="54"/>
                          <a:pt x="413" y="58"/>
                          <a:pt x="431" y="63"/>
                        </a:cubicBezTo>
                        <a:cubicBezTo>
                          <a:pt x="433" y="61"/>
                          <a:pt x="435" y="57"/>
                          <a:pt x="439" y="56"/>
                        </a:cubicBezTo>
                        <a:cubicBezTo>
                          <a:pt x="445" y="55"/>
                          <a:pt x="452" y="61"/>
                          <a:pt x="457" y="58"/>
                        </a:cubicBezTo>
                        <a:cubicBezTo>
                          <a:pt x="461" y="57"/>
                          <a:pt x="457" y="52"/>
                          <a:pt x="455" y="50"/>
                        </a:cubicBezTo>
                        <a:cubicBezTo>
                          <a:pt x="451" y="47"/>
                          <a:pt x="444" y="47"/>
                          <a:pt x="439" y="46"/>
                        </a:cubicBezTo>
                        <a:cubicBezTo>
                          <a:pt x="436" y="45"/>
                          <a:pt x="431" y="44"/>
                          <a:pt x="431" y="44"/>
                        </a:cubicBezTo>
                        <a:cubicBezTo>
                          <a:pt x="440" y="38"/>
                          <a:pt x="443" y="36"/>
                          <a:pt x="455" y="40"/>
                        </a:cubicBezTo>
                        <a:cubicBezTo>
                          <a:pt x="461" y="38"/>
                          <a:pt x="467" y="35"/>
                          <a:pt x="474" y="35"/>
                        </a:cubicBezTo>
                        <a:cubicBezTo>
                          <a:pt x="483" y="36"/>
                          <a:pt x="511" y="43"/>
                          <a:pt x="519" y="46"/>
                        </a:cubicBezTo>
                        <a:cubicBezTo>
                          <a:pt x="527" y="49"/>
                          <a:pt x="544" y="54"/>
                          <a:pt x="544" y="54"/>
                        </a:cubicBezTo>
                        <a:cubicBezTo>
                          <a:pt x="548" y="54"/>
                          <a:pt x="560" y="52"/>
                          <a:pt x="565" y="50"/>
                        </a:cubicBezTo>
                        <a:cubicBezTo>
                          <a:pt x="570" y="47"/>
                          <a:pt x="581" y="42"/>
                          <a:pt x="581" y="42"/>
                        </a:cubicBezTo>
                        <a:cubicBezTo>
                          <a:pt x="585" y="42"/>
                          <a:pt x="598" y="44"/>
                          <a:pt x="600" y="48"/>
                        </a:cubicBezTo>
                        <a:cubicBezTo>
                          <a:pt x="603" y="55"/>
                          <a:pt x="589" y="61"/>
                          <a:pt x="584" y="63"/>
                        </a:cubicBezTo>
                        <a:cubicBezTo>
                          <a:pt x="576" y="69"/>
                          <a:pt x="568" y="69"/>
                          <a:pt x="565" y="77"/>
                        </a:cubicBezTo>
                        <a:cubicBezTo>
                          <a:pt x="568" y="86"/>
                          <a:pt x="564" y="92"/>
                          <a:pt x="568" y="101"/>
                        </a:cubicBezTo>
                        <a:cubicBezTo>
                          <a:pt x="574" y="93"/>
                          <a:pt x="577" y="91"/>
                          <a:pt x="589" y="94"/>
                        </a:cubicBezTo>
                        <a:cubicBezTo>
                          <a:pt x="595" y="108"/>
                          <a:pt x="602" y="93"/>
                          <a:pt x="611" y="88"/>
                        </a:cubicBezTo>
                        <a:cubicBezTo>
                          <a:pt x="613" y="86"/>
                          <a:pt x="613" y="83"/>
                          <a:pt x="616" y="82"/>
                        </a:cubicBezTo>
                        <a:cubicBezTo>
                          <a:pt x="618" y="80"/>
                          <a:pt x="622" y="81"/>
                          <a:pt x="624" y="80"/>
                        </a:cubicBezTo>
                        <a:cubicBezTo>
                          <a:pt x="626" y="78"/>
                          <a:pt x="626" y="75"/>
                          <a:pt x="627" y="73"/>
                        </a:cubicBezTo>
                        <a:cubicBezTo>
                          <a:pt x="632" y="65"/>
                          <a:pt x="638" y="63"/>
                          <a:pt x="648" y="61"/>
                        </a:cubicBezTo>
                        <a:cubicBezTo>
                          <a:pt x="664" y="62"/>
                          <a:pt x="684" y="69"/>
                          <a:pt x="700" y="69"/>
                        </a:cubicBezTo>
                        <a:lnTo>
                          <a:pt x="794" y="84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85" name="Freeform 106"/>
                  <p:cNvSpPr/>
                  <p:nvPr/>
                </p:nvSpPr>
                <p:spPr bwMode="ltGray">
                  <a:xfrm>
                    <a:off x="4106" y="286"/>
                    <a:ext cx="13" cy="10"/>
                  </a:xfrm>
                  <a:custGeom>
                    <a:rect l="l" t="t" r="r" b="b"/>
                    <a:pathLst>
                      <a:path w="31" h="30">
                        <a:moveTo>
                          <a:pt x="3" y="28"/>
                        </a:moveTo>
                        <a:cubicBezTo>
                          <a:pt x="8" y="8"/>
                          <a:pt x="12" y="6"/>
                          <a:pt x="31" y="0"/>
                        </a:cubicBezTo>
                        <a:cubicBezTo>
                          <a:pt x="29" y="5"/>
                          <a:pt x="25" y="22"/>
                          <a:pt x="19" y="24"/>
                        </a:cubicBezTo>
                        <a:cubicBezTo>
                          <a:pt x="0" y="30"/>
                          <a:pt x="3" y="9"/>
                          <a:pt x="3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86" name="Freeform 107"/>
                  <p:cNvSpPr/>
                  <p:nvPr/>
                </p:nvSpPr>
                <p:spPr bwMode="ltGray">
                  <a:xfrm>
                    <a:off x="4090" y="301"/>
                    <a:ext cx="20" cy="11"/>
                  </a:xfrm>
                  <a:custGeom>
                    <a:rect l="l" t="t" r="r" b="b"/>
                    <a:pathLst>
                      <a:path w="44" h="32">
                        <a:moveTo>
                          <a:pt x="6" y="32"/>
                        </a:moveTo>
                        <a:cubicBezTo>
                          <a:pt x="0" y="14"/>
                          <a:pt x="7" y="10"/>
                          <a:pt x="22" y="0"/>
                        </a:cubicBezTo>
                        <a:cubicBezTo>
                          <a:pt x="27" y="1"/>
                          <a:pt x="35" y="0"/>
                          <a:pt x="38" y="4"/>
                        </a:cubicBezTo>
                        <a:cubicBezTo>
                          <a:pt x="44" y="13"/>
                          <a:pt x="16" y="32"/>
                          <a:pt x="6" y="3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87" name="Freeform 108"/>
                  <p:cNvSpPr/>
                  <p:nvPr/>
                </p:nvSpPr>
                <p:spPr bwMode="ltGray">
                  <a:xfrm>
                    <a:off x="4154" y="343"/>
                    <a:ext cx="33" cy="6"/>
                  </a:xfrm>
                  <a:custGeom>
                    <a:rect l="l" t="t" r="r" b="b"/>
                    <a:pathLst>
                      <a:path w="76" h="18">
                        <a:moveTo>
                          <a:pt x="37" y="18"/>
                        </a:moveTo>
                        <a:cubicBezTo>
                          <a:pt x="25" y="14"/>
                          <a:pt x="0" y="10"/>
                          <a:pt x="25" y="2"/>
                        </a:cubicBezTo>
                        <a:cubicBezTo>
                          <a:pt x="76" y="9"/>
                          <a:pt x="46" y="0"/>
                          <a:pt x="37" y="1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88" name="Freeform 109"/>
                  <p:cNvSpPr/>
                  <p:nvPr/>
                </p:nvSpPr>
                <p:spPr bwMode="ltGray">
                  <a:xfrm>
                    <a:off x="4211" y="342"/>
                    <a:ext cx="19" cy="15"/>
                  </a:xfrm>
                  <a:custGeom>
                    <a:rect l="l" t="t" r="r" b="b"/>
                    <a:pathLst>
                      <a:path w="42" h="44">
                        <a:moveTo>
                          <a:pt x="0" y="21"/>
                        </a:moveTo>
                        <a:cubicBezTo>
                          <a:pt x="4" y="17"/>
                          <a:pt x="7" y="11"/>
                          <a:pt x="12" y="9"/>
                        </a:cubicBezTo>
                        <a:cubicBezTo>
                          <a:pt x="42" y="0"/>
                          <a:pt x="23" y="44"/>
                          <a:pt x="0" y="2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289" name="Freeform 110"/>
                  <p:cNvSpPr/>
                  <p:nvPr/>
                </p:nvSpPr>
                <p:spPr bwMode="ltGray">
                  <a:xfrm>
                    <a:off x="4059" y="300"/>
                    <a:ext cx="14" cy="10"/>
                  </a:xfrm>
                  <a:custGeom>
                    <a:rect l="l" t="t" r="r" b="b"/>
                    <a:pathLst>
                      <a:path w="31" h="30">
                        <a:moveTo>
                          <a:pt x="7" y="22"/>
                        </a:moveTo>
                        <a:cubicBezTo>
                          <a:pt x="0" y="0"/>
                          <a:pt x="15" y="6"/>
                          <a:pt x="31" y="10"/>
                        </a:cubicBezTo>
                        <a:cubicBezTo>
                          <a:pt x="14" y="16"/>
                          <a:pt x="15" y="30"/>
                          <a:pt x="7" y="2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</p:grpSp>
          </p:grpSp>
          <p:grpSp>
            <p:nvGrpSpPr>
              <p:cNvPr id="1290" name=""/>
              <p:cNvGrpSpPr/>
              <p:nvPr/>
            </p:nvGrpSpPr>
            <p:grpSpPr>
              <a:xfrm>
                <a:off x="822" y="114"/>
                <a:ext cx="4843" cy="431"/>
                <a:chOff x="822" y="258"/>
                <a:chExt cx="4843" cy="431"/>
              </a:xfrm>
            </p:grpSpPr>
            <p:cxnSp>
              <p:nvCxnSpPr>
                <p:cNvPr id="1291" name="Line 112"/>
                <p:cNvCxnSpPr/>
                <p:nvPr/>
              </p:nvCxnSpPr>
              <p:spPr bwMode="white">
                <a:xfrm>
                  <a:off x="822" y="486"/>
                  <a:ext cx="4843" cy="0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292" name="Line 113"/>
                <p:cNvCxnSpPr/>
                <p:nvPr/>
              </p:nvCxnSpPr>
              <p:spPr bwMode="white">
                <a:xfrm flipH="1">
                  <a:off x="1057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293" name="Line 114"/>
                <p:cNvCxnSpPr/>
                <p:nvPr/>
              </p:nvCxnSpPr>
              <p:spPr bwMode="white">
                <a:xfrm flipH="1">
                  <a:off x="1292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294" name="Line 115"/>
                <p:cNvCxnSpPr/>
                <p:nvPr/>
              </p:nvCxnSpPr>
              <p:spPr bwMode="white">
                <a:xfrm flipH="1">
                  <a:off x="1526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295" name="Line 116"/>
                <p:cNvCxnSpPr/>
                <p:nvPr/>
              </p:nvCxnSpPr>
              <p:spPr bwMode="white">
                <a:xfrm flipH="1">
                  <a:off x="1761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296" name="Line 117"/>
                <p:cNvCxnSpPr/>
                <p:nvPr/>
              </p:nvCxnSpPr>
              <p:spPr bwMode="white">
                <a:xfrm flipH="1">
                  <a:off x="1996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297" name="Line 118"/>
                <p:cNvCxnSpPr/>
                <p:nvPr/>
              </p:nvCxnSpPr>
              <p:spPr bwMode="white">
                <a:xfrm flipH="1">
                  <a:off x="2231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298" name="Line 119"/>
                <p:cNvCxnSpPr/>
                <p:nvPr/>
              </p:nvCxnSpPr>
              <p:spPr bwMode="white">
                <a:xfrm flipH="1">
                  <a:off x="2466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299" name="Line 120"/>
                <p:cNvCxnSpPr/>
                <p:nvPr/>
              </p:nvCxnSpPr>
              <p:spPr bwMode="white">
                <a:xfrm flipH="1">
                  <a:off x="2701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00" name="Line 121"/>
                <p:cNvCxnSpPr/>
                <p:nvPr/>
              </p:nvCxnSpPr>
              <p:spPr bwMode="white">
                <a:xfrm flipH="1">
                  <a:off x="2935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01" name="Line 122"/>
                <p:cNvCxnSpPr/>
                <p:nvPr/>
              </p:nvCxnSpPr>
              <p:spPr bwMode="white">
                <a:xfrm flipH="1">
                  <a:off x="3170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02" name="Line 123"/>
                <p:cNvCxnSpPr/>
                <p:nvPr/>
              </p:nvCxnSpPr>
              <p:spPr bwMode="white">
                <a:xfrm flipH="1">
                  <a:off x="3405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03" name="Line 124"/>
                <p:cNvCxnSpPr/>
                <p:nvPr/>
              </p:nvCxnSpPr>
              <p:spPr bwMode="white">
                <a:xfrm flipH="1">
                  <a:off x="3640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04" name="Line 125"/>
                <p:cNvCxnSpPr/>
                <p:nvPr/>
              </p:nvCxnSpPr>
              <p:spPr bwMode="white">
                <a:xfrm flipH="1">
                  <a:off x="3875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05" name="Line 126"/>
                <p:cNvCxnSpPr/>
                <p:nvPr/>
              </p:nvCxnSpPr>
              <p:spPr bwMode="white">
                <a:xfrm flipH="1">
                  <a:off x="4110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06" name="Line 127"/>
                <p:cNvCxnSpPr/>
                <p:nvPr/>
              </p:nvCxnSpPr>
              <p:spPr bwMode="white">
                <a:xfrm flipH="1">
                  <a:off x="4345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07" name="Line 128"/>
                <p:cNvCxnSpPr/>
                <p:nvPr/>
              </p:nvCxnSpPr>
              <p:spPr bwMode="white">
                <a:xfrm flipH="1">
                  <a:off x="4579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08" name="Line 129"/>
                <p:cNvCxnSpPr/>
                <p:nvPr/>
              </p:nvCxnSpPr>
              <p:spPr bwMode="white">
                <a:xfrm flipH="1">
                  <a:off x="4814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09" name="Line 130"/>
                <p:cNvCxnSpPr/>
                <p:nvPr/>
              </p:nvCxnSpPr>
              <p:spPr bwMode="white">
                <a:xfrm flipH="1">
                  <a:off x="5049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10" name="Line 131"/>
                <p:cNvCxnSpPr/>
                <p:nvPr/>
              </p:nvCxnSpPr>
              <p:spPr bwMode="white">
                <a:xfrm flipH="1">
                  <a:off x="5284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11" name="Line 132"/>
                <p:cNvCxnSpPr/>
                <p:nvPr/>
              </p:nvCxnSpPr>
              <p:spPr bwMode="white">
                <a:xfrm flipH="1">
                  <a:off x="5519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</p:grpSp>
          <p:grpSp>
            <p:nvGrpSpPr>
              <p:cNvPr id="1312" name=""/>
              <p:cNvGrpSpPr/>
              <p:nvPr/>
            </p:nvGrpSpPr>
            <p:grpSpPr>
              <a:xfrm>
                <a:off x="1244" y="111"/>
                <a:ext cx="3805" cy="437"/>
                <a:chOff x="1070" y="247"/>
                <a:chExt cx="3805" cy="437"/>
              </a:xfrm>
            </p:grpSpPr>
            <p:cxnSp>
              <p:nvCxnSpPr>
                <p:cNvPr id="1313" name="Line 134"/>
                <p:cNvCxnSpPr/>
                <p:nvPr/>
              </p:nvCxnSpPr>
              <p:spPr bwMode="ltGray">
                <a:xfrm flipH="1">
                  <a:off x="2761" y="249"/>
                  <a:ext cx="0" cy="146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14" name="Line 135"/>
                <p:cNvCxnSpPr/>
                <p:nvPr/>
              </p:nvCxnSpPr>
              <p:spPr bwMode="ltGray">
                <a:xfrm>
                  <a:off x="2887" y="478"/>
                  <a:ext cx="72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15" name="Line 136"/>
                <p:cNvCxnSpPr/>
                <p:nvPr/>
              </p:nvCxnSpPr>
              <p:spPr bwMode="ltGray">
                <a:xfrm flipH="1">
                  <a:off x="2996" y="497"/>
                  <a:ext cx="0" cy="29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16" name="Line 137"/>
                <p:cNvCxnSpPr/>
                <p:nvPr/>
              </p:nvCxnSpPr>
              <p:spPr bwMode="ltGray">
                <a:xfrm flipH="1">
                  <a:off x="3231" y="600"/>
                  <a:ext cx="0" cy="81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17" name="Line 138"/>
                <p:cNvCxnSpPr/>
                <p:nvPr/>
              </p:nvCxnSpPr>
              <p:spPr bwMode="ltGray">
                <a:xfrm flipH="1">
                  <a:off x="3936" y="365"/>
                  <a:ext cx="0" cy="185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18" name="Line 139"/>
                <p:cNvCxnSpPr/>
                <p:nvPr/>
              </p:nvCxnSpPr>
              <p:spPr bwMode="ltGray">
                <a:xfrm>
                  <a:off x="3839" y="478"/>
                  <a:ext cx="358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19" name="Line 140"/>
                <p:cNvCxnSpPr/>
                <p:nvPr/>
              </p:nvCxnSpPr>
              <p:spPr bwMode="ltGray">
                <a:xfrm flipH="1">
                  <a:off x="4171" y="379"/>
                  <a:ext cx="0" cy="303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20" name="Line 141"/>
                <p:cNvCxnSpPr/>
                <p:nvPr/>
              </p:nvCxnSpPr>
              <p:spPr bwMode="ltGray">
                <a:xfrm flipH="1" flipV="1">
                  <a:off x="4173" y="251"/>
                  <a:ext cx="0" cy="52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21" name="Line 142"/>
                <p:cNvCxnSpPr/>
                <p:nvPr/>
              </p:nvCxnSpPr>
              <p:spPr bwMode="ltGray">
                <a:xfrm flipH="1" flipV="1">
                  <a:off x="4405" y="249"/>
                  <a:ext cx="0" cy="187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22" name="Line 143"/>
                <p:cNvCxnSpPr/>
                <p:nvPr/>
              </p:nvCxnSpPr>
              <p:spPr bwMode="ltGray">
                <a:xfrm flipH="1">
                  <a:off x="4560" y="478"/>
                  <a:ext cx="80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23" name="Line 144"/>
                <p:cNvCxnSpPr/>
                <p:nvPr/>
              </p:nvCxnSpPr>
              <p:spPr bwMode="ltGray">
                <a:xfrm flipH="1">
                  <a:off x="4424" y="478"/>
                  <a:ext cx="64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24" name="Line 145"/>
                <p:cNvCxnSpPr/>
                <p:nvPr/>
              </p:nvCxnSpPr>
              <p:spPr bwMode="ltGray">
                <a:xfrm flipH="1" flipV="1">
                  <a:off x="4640" y="249"/>
                  <a:ext cx="0" cy="278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25" name="Line 146"/>
                <p:cNvCxnSpPr/>
                <p:nvPr/>
              </p:nvCxnSpPr>
              <p:spPr bwMode="ltGray">
                <a:xfrm flipH="1">
                  <a:off x="4875" y="620"/>
                  <a:ext cx="0" cy="35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26" name="Line 147"/>
                <p:cNvCxnSpPr/>
                <p:nvPr/>
              </p:nvCxnSpPr>
              <p:spPr bwMode="ltGray">
                <a:xfrm flipH="1">
                  <a:off x="2057" y="253"/>
                  <a:ext cx="0" cy="64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27" name="Line 148"/>
                <p:cNvCxnSpPr/>
                <p:nvPr/>
              </p:nvCxnSpPr>
              <p:spPr bwMode="ltGray">
                <a:xfrm flipH="1">
                  <a:off x="1822" y="250"/>
                  <a:ext cx="0" cy="347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28" name="Line 149"/>
                <p:cNvCxnSpPr/>
                <p:nvPr/>
              </p:nvCxnSpPr>
              <p:spPr bwMode="ltGray">
                <a:xfrm flipH="1">
                  <a:off x="1795" y="478"/>
                  <a:ext cx="70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29" name="Line 150"/>
                <p:cNvCxnSpPr/>
                <p:nvPr/>
              </p:nvCxnSpPr>
              <p:spPr bwMode="ltGray">
                <a:xfrm>
                  <a:off x="1657" y="478"/>
                  <a:ext cx="62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30" name="Line 151"/>
                <p:cNvCxnSpPr/>
                <p:nvPr/>
              </p:nvCxnSpPr>
              <p:spPr bwMode="ltGray">
                <a:xfrm flipH="1">
                  <a:off x="1451" y="478"/>
                  <a:ext cx="84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31" name="Line 152"/>
                <p:cNvCxnSpPr/>
                <p:nvPr/>
              </p:nvCxnSpPr>
              <p:spPr bwMode="ltGray">
                <a:xfrm>
                  <a:off x="1070" y="478"/>
                  <a:ext cx="358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32" name="Line 153"/>
                <p:cNvCxnSpPr/>
                <p:nvPr/>
              </p:nvCxnSpPr>
              <p:spPr bwMode="ltGray">
                <a:xfrm flipH="1">
                  <a:off x="1350" y="377"/>
                  <a:ext cx="0" cy="307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33" name="Line 154"/>
                <p:cNvCxnSpPr/>
                <p:nvPr/>
              </p:nvCxnSpPr>
              <p:spPr bwMode="ltGray">
                <a:xfrm flipH="1">
                  <a:off x="1118" y="396"/>
                  <a:ext cx="0" cy="161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34" name="Line 155"/>
                <p:cNvCxnSpPr/>
                <p:nvPr/>
              </p:nvCxnSpPr>
              <p:spPr bwMode="ltGray">
                <a:xfrm flipH="1" flipV="1">
                  <a:off x="1352" y="248"/>
                  <a:ext cx="0" cy="28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35" name="Line 156"/>
                <p:cNvCxnSpPr/>
                <p:nvPr/>
              </p:nvCxnSpPr>
              <p:spPr bwMode="ltGray">
                <a:xfrm flipH="1">
                  <a:off x="1587" y="321"/>
                  <a:ext cx="0" cy="99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36" name="Line 157"/>
                <p:cNvCxnSpPr/>
                <p:nvPr/>
              </p:nvCxnSpPr>
              <p:spPr bwMode="ltGray">
                <a:xfrm flipH="1" flipV="1">
                  <a:off x="1587" y="250"/>
                  <a:ext cx="0" cy="23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337" name="Line 158"/>
                <p:cNvCxnSpPr/>
                <p:nvPr/>
              </p:nvCxnSpPr>
              <p:spPr bwMode="ltGray">
                <a:xfrm>
                  <a:off x="4223" y="477"/>
                  <a:ext cx="82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</p:grpSp>
        </p:grpSp>
        <p:pic>
          <p:nvPicPr>
            <p:cNvPr id="1338" name="Picture 15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70" y="57"/>
              <a:ext cx="579" cy="540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</p:pic>
      </p:grpSp>
      <p:sp>
        <p:nvSpPr>
          <p:cNvPr id="1339" name="Rectangle 2"/>
          <p:cNvSpPr/>
          <p:nvPr>
            <p:ph type="title"/>
          </p:nvPr>
        </p:nvSpPr>
        <p:spPr>
          <a:xfrm>
            <a:off x="253445" y="958183"/>
            <a:ext cx="8005572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340" name="Rectangle 3"/>
          <p:cNvSpPr/>
          <p:nvPr>
            <p:ph type="body" idx="1"/>
          </p:nvPr>
        </p:nvSpPr>
        <p:spPr>
          <a:xfrm>
            <a:off x="706374" y="2212324"/>
            <a:ext cx="8005572" cy="423824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3187" indent="-353187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zh-CN" altLang="en-US" sz="3296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1pPr>
            <a:lvl2pPr marL="765238" indent="-294322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5000"/>
              <a:buFontTx/>
              <a:buBlip>
                <a:blip r:embed="rId4"/>
              </a:buBlip>
              <a:defRPr kumimoji="0" lang="zh-CN" altLang="en-US" sz="2884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2pPr>
            <a:lvl3pPr marL="1177290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2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3pPr>
            <a:lvl4pPr marL="1648206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4pPr>
            <a:lvl5pPr marL="2119122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–"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341" name="日期占位符 3"/>
          <p:cNvSpPr/>
          <p:nvPr>
            <p:ph type="dt" sz="half" idx="2"/>
          </p:nvPr>
        </p:nvSpPr>
        <p:spPr bwMode="auto">
          <a:xfrm>
            <a:off x="706374" y="6514338"/>
            <a:ext cx="1962150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lang="en-US" altLang="zh-CN" sz="1442" u="none">
              <a:solidFill>
                <a:schemeClr val="tx1"/>
              </a:solidFill>
              <a:latin typeface="Times New Roman" charset="0"/>
              <a:ea typeface="宋体" charset="-122"/>
            </a:endParaRPr>
          </a:p>
        </p:txBody>
      </p:sp>
      <p:sp>
        <p:nvSpPr>
          <p:cNvPr id="1342" name="页脚占位符 4"/>
          <p:cNvSpPr/>
          <p:nvPr>
            <p:ph type="ftr" sz="quarter" idx="3"/>
          </p:nvPr>
        </p:nvSpPr>
        <p:spPr bwMode="auto">
          <a:xfrm>
            <a:off x="3217926" y="6514338"/>
            <a:ext cx="2982468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r>
              <a:rPr kumimoji="0" lang="zh-CN" altLang="en-US" sz="2060" b="1" u="none">
                <a:solidFill>
                  <a:schemeClr val="tx1"/>
                </a:solidFill>
                <a:latin typeface="仿宋_GB2312" charset="-122"/>
                <a:ea typeface="宋体" charset="-122"/>
              </a:rPr>
              <a:t>演讲是面镜子</a:t>
            </a:r>
            <a:r>
              <a:rPr kumimoji="0" lang="zh-CN" altLang="en-US" sz="2060" u="none">
                <a:solidFill>
                  <a:schemeClr val="tx1"/>
                </a:solidFill>
                <a:latin typeface="楷体_GB2312" charset="-122"/>
                <a:ea typeface="楷体_GB2312" charset="-122"/>
              </a:rPr>
              <a:t> </a:t>
            </a:r>
          </a:p>
        </p:txBody>
      </p:sp>
      <p:sp>
        <p:nvSpPr>
          <p:cNvPr id="1343" name="灯片编号占位符 5"/>
          <p:cNvSpPr/>
          <p:nvPr>
            <p:ph type="sldNum" sz="quarter" idx="4"/>
          </p:nvPr>
        </p:nvSpPr>
        <p:spPr bwMode="auto">
          <a:xfrm>
            <a:off x="6749796" y="6514338"/>
            <a:ext cx="1962150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D3C7CB52-1176-4ED2-9FD7-C7B2985941F2}" type="slidenum">
              <a:rPr kumimoji="0" lang="en-US" altLang="zh-CN" sz="1442" u="none">
                <a:solidFill>
                  <a:schemeClr val="tx1"/>
                </a:solidFill>
                <a:latin typeface="Times New Roman" charset="0"/>
                <a:ea typeface="宋体" charset="-122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ransition>
    <p:comb/>
  </p:transition>
  <p:timing/>
  <p:txStyles>
    <p:titleStyle>
      <a:lvl1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32" b="0" i="1" u="none">
          <a:solidFill>
            <a:schemeClr val="tx2"/>
          </a:solidFill>
          <a:latin typeface="Times New Roman" charset="0"/>
          <a:ea typeface="宋体" charset="-122"/>
        </a:defRPr>
      </a:lvl1pPr>
      <a:lvl2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32" b="0" i="1" u="none">
          <a:solidFill>
            <a:schemeClr val="tx2"/>
          </a:solidFill>
          <a:latin typeface="Times New Roman" charset="0"/>
          <a:ea typeface="宋体" charset="-122"/>
        </a:defRPr>
      </a:lvl2pPr>
      <a:lvl3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32" b="0" i="1" u="none">
          <a:solidFill>
            <a:schemeClr val="tx2"/>
          </a:solidFill>
          <a:latin typeface="Times New Roman" charset="0"/>
          <a:ea typeface="宋体" charset="-122"/>
        </a:defRPr>
      </a:lvl3pPr>
      <a:lvl4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32" b="0" i="1" u="none">
          <a:solidFill>
            <a:schemeClr val="tx2"/>
          </a:solidFill>
          <a:latin typeface="Times New Roman" charset="0"/>
          <a:ea typeface="宋体" charset="-122"/>
        </a:defRPr>
      </a:lvl4pPr>
      <a:lvl5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32" b="0" i="1" u="none">
          <a:solidFill>
            <a:schemeClr val="tx2"/>
          </a:solidFill>
          <a:latin typeface="Times New Roman" charset="0"/>
          <a:ea typeface="宋体" charset="-122"/>
        </a:defRPr>
      </a:lvl5pPr>
    </p:titleStyle>
    <p:bodyStyle>
      <a:lvl1pPr marL="353187" indent="-353187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Blip>
          <a:blip r:embed="rId3"/>
        </a:buBlip>
        <a:defRPr kumimoji="0" sz="3296" b="0" i="0" u="none">
          <a:solidFill>
            <a:schemeClr val="tx1"/>
          </a:solidFill>
          <a:latin typeface="Tahoma" charset="0"/>
          <a:ea typeface="宋体" charset="-122"/>
        </a:defRPr>
      </a:lvl1pPr>
      <a:lvl2pPr marL="765238" indent="-294322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Pct val="75000"/>
        <a:buFontTx/>
        <a:buBlip>
          <a:blip r:embed="rId4"/>
        </a:buBlip>
        <a:defRPr kumimoji="0" sz="2884" b="0" i="0" u="none">
          <a:solidFill>
            <a:schemeClr val="tx1"/>
          </a:solidFill>
          <a:latin typeface="Tahoma" charset="0"/>
          <a:ea typeface="宋体" charset="-122"/>
        </a:defRPr>
      </a:lvl2pPr>
      <a:lvl3pPr marL="1177290" indent="-235458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72" b="0" i="0" u="none">
          <a:solidFill>
            <a:schemeClr val="tx1"/>
          </a:solidFill>
          <a:latin typeface="Tahoma" charset="0"/>
          <a:ea typeface="宋体" charset="-122"/>
        </a:defRPr>
      </a:lvl3pPr>
      <a:lvl4pPr marL="1648206" indent="-235458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60" b="0" i="0" u="none">
          <a:solidFill>
            <a:schemeClr val="tx1"/>
          </a:solidFill>
          <a:latin typeface="Tahoma" charset="0"/>
          <a:ea typeface="宋体" charset="-122"/>
        </a:defRPr>
      </a:lvl4pPr>
      <a:lvl5pPr marL="2119122" indent="-235458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Tx/>
        <a:buFontTx/>
        <a:buChar char="–"/>
        <a:defRPr kumimoji="0" sz="2060" b="0" i="0" u="none">
          <a:solidFill>
            <a:schemeClr val="tx1"/>
          </a:solidFill>
          <a:latin typeface="Tahoma" charset="0"/>
          <a:ea typeface="宋体" charset="-122"/>
        </a:defRPr>
      </a:lvl5pPr>
    </p:bodyStyle>
    <p:otherStyle>
      <a:lvl1pPr marL="0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1pPr>
      <a:lvl2pPr marL="470916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2pPr>
      <a:lvl3pPr marL="941832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3pPr>
      <a:lvl4pPr marL="1412748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4pPr>
      <a:lvl5pPr marL="1883664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5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rgbClr val="020000"/>
            </a:gs>
            <a:gs pos="50000">
              <a:srgbClr val="000000"/>
            </a:gs>
            <a:gs pos="100000">
              <a:schemeClr val="bg2"/>
            </a:gs>
          </a:gsLst>
          <a:lin ang="2700000"/>
        </a:gradFill>
      </p:bgPr>
    </p:bg>
    <p:spTree>
      <p:nvGrpSpPr>
        <p:cNvPr id="1" name=""/>
        <p:cNvGrpSpPr/>
        <p:nvPr/>
      </p:nvGrpSpPr>
      <p:grpSpPr/>
      <p:grpSp>
        <p:nvGrpSpPr>
          <p:cNvPr id="1506" name=""/>
          <p:cNvGrpSpPr/>
          <p:nvPr/>
        </p:nvGrpSpPr>
        <p:grpSpPr>
          <a:xfrm>
            <a:off x="269796" y="89932"/>
            <a:ext cx="8743013" cy="856805"/>
            <a:chOff x="170" y="57"/>
            <a:chExt cx="5507" cy="540"/>
          </a:xfrm>
        </p:grpSpPr>
        <p:grpSp>
          <p:nvGrpSpPr>
            <p:cNvPr id="1507" name=""/>
            <p:cNvGrpSpPr/>
            <p:nvPr/>
          </p:nvGrpSpPr>
          <p:grpSpPr>
            <a:xfrm>
              <a:off x="684" y="107"/>
              <a:ext cx="4993" cy="445"/>
              <a:chOff x="684" y="107"/>
              <a:chExt cx="4993" cy="445"/>
            </a:xfrm>
          </p:grpSpPr>
          <p:sp>
            <p:nvSpPr>
              <p:cNvPr id="1508" name="Freeform 9"/>
              <p:cNvSpPr/>
              <p:nvPr/>
            </p:nvSpPr>
            <p:spPr bwMode="ltGray">
              <a:xfrm>
                <a:off x="684" y="107"/>
                <a:ext cx="4993" cy="445"/>
              </a:xfrm>
              <a:custGeom>
                <a:rect l="l" t="t" r="r" b="b"/>
                <a:pathLst>
                  <a:path w="4848" h="432">
                    <a:moveTo>
                      <a:pt x="4848" y="48"/>
                    </a:moveTo>
                    <a:lnTo>
                      <a:pt x="4848" y="432"/>
                    </a:lnTo>
                    <a:cubicBezTo>
                      <a:pt x="4848" y="432"/>
                      <a:pt x="2424" y="432"/>
                      <a:pt x="0" y="432"/>
                    </a:cubicBezTo>
                    <a:cubicBezTo>
                      <a:pt x="161" y="345"/>
                      <a:pt x="169" y="61"/>
                      <a:pt x="0" y="0"/>
                    </a:cubicBezTo>
                    <a:cubicBezTo>
                      <a:pt x="2424" y="0"/>
                      <a:pt x="4848" y="0"/>
                      <a:pt x="4848" y="0"/>
                    </a:cubicBezTo>
                    <a:lnTo>
                      <a:pt x="4848" y="48"/>
                    </a:lnTo>
                    <a:close/>
                  </a:path>
                </a:pathLst>
              </a:custGeom>
              <a:solidFill>
                <a:srgbClr val="E5D093"/>
              </a:solidFill>
              <a:ln cap="flat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54" b="0" i="1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70916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54" b="0" i="1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41832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54" b="0" i="1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12748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54" b="0" i="1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83664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54" b="0" i="1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eaLnBrk="1" hangingPunct="1"/>
                <a:endParaRPr lang="zh-CN" altLang="en-US"/>
              </a:p>
            </p:txBody>
          </p:sp>
          <p:grpSp>
            <p:nvGrpSpPr>
              <p:cNvPr id="1509" name=""/>
              <p:cNvGrpSpPr/>
              <p:nvPr/>
            </p:nvGrpSpPr>
            <p:grpSpPr>
              <a:xfrm>
                <a:off x="1231" y="107"/>
                <a:ext cx="3942" cy="441"/>
                <a:chOff x="1057" y="243"/>
                <a:chExt cx="3942" cy="441"/>
              </a:xfrm>
            </p:grpSpPr>
            <p:grpSp>
              <p:nvGrpSpPr>
                <p:cNvPr id="1510" name=""/>
                <p:cNvGrpSpPr/>
                <p:nvPr/>
              </p:nvGrpSpPr>
              <p:grpSpPr>
                <a:xfrm>
                  <a:off x="1057" y="244"/>
                  <a:ext cx="2274" cy="440"/>
                  <a:chOff x="1057" y="244"/>
                  <a:chExt cx="2274" cy="440"/>
                </a:xfrm>
              </p:grpSpPr>
              <p:sp>
                <p:nvSpPr>
                  <p:cNvPr id="1511" name="Freeform 12"/>
                  <p:cNvSpPr/>
                  <p:nvPr/>
                </p:nvSpPr>
                <p:spPr bwMode="ltGray">
                  <a:xfrm>
                    <a:off x="2330" y="648"/>
                    <a:ext cx="7" cy="8"/>
                  </a:xfrm>
                  <a:custGeom>
                    <a:rect l="l" t="t" r="r" b="b"/>
                    <a:pathLst>
                      <a:path w="15" h="23">
                        <a:moveTo>
                          <a:pt x="5" y="11"/>
                        </a:moveTo>
                        <a:cubicBezTo>
                          <a:pt x="2" y="1"/>
                          <a:pt x="7" y="0"/>
                          <a:pt x="15" y="5"/>
                        </a:cubicBezTo>
                        <a:cubicBezTo>
                          <a:pt x="14" y="9"/>
                          <a:pt x="15" y="13"/>
                          <a:pt x="13" y="17"/>
                        </a:cubicBezTo>
                        <a:cubicBezTo>
                          <a:pt x="9" y="23"/>
                          <a:pt x="0" y="16"/>
                          <a:pt x="5" y="1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12" name="Freeform 13"/>
                  <p:cNvSpPr/>
                  <p:nvPr/>
                </p:nvSpPr>
                <p:spPr bwMode="ltGray">
                  <a:xfrm>
                    <a:off x="2407" y="676"/>
                    <a:ext cx="9" cy="8"/>
                  </a:xfrm>
                  <a:custGeom>
                    <a:rect l="l" t="t" r="r" b="b"/>
                    <a:pathLst>
                      <a:path w="20" h="23">
                        <a:moveTo>
                          <a:pt x="3" y="13"/>
                        </a:moveTo>
                        <a:cubicBezTo>
                          <a:pt x="0" y="5"/>
                          <a:pt x="2" y="0"/>
                          <a:pt x="11" y="3"/>
                        </a:cubicBezTo>
                        <a:cubicBezTo>
                          <a:pt x="16" y="10"/>
                          <a:pt x="20" y="23"/>
                          <a:pt x="7" y="19"/>
                        </a:cubicBezTo>
                        <a:cubicBezTo>
                          <a:pt x="6" y="17"/>
                          <a:pt x="3" y="13"/>
                          <a:pt x="3" y="13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13" name="Freeform 14"/>
                  <p:cNvSpPr/>
                  <p:nvPr/>
                </p:nvSpPr>
                <p:spPr bwMode="ltGray">
                  <a:xfrm>
                    <a:off x="2189" y="630"/>
                    <a:ext cx="13" cy="14"/>
                  </a:xfrm>
                  <a:custGeom>
                    <a:rect l="l" t="t" r="r" b="b"/>
                    <a:pathLst>
                      <a:path w="30" h="42">
                        <a:moveTo>
                          <a:pt x="16" y="33"/>
                        </a:moveTo>
                        <a:cubicBezTo>
                          <a:pt x="3" y="20"/>
                          <a:pt x="15" y="34"/>
                          <a:pt x="8" y="21"/>
                        </a:cubicBezTo>
                        <a:cubicBezTo>
                          <a:pt x="6" y="17"/>
                          <a:pt x="0" y="9"/>
                          <a:pt x="0" y="9"/>
                        </a:cubicBezTo>
                        <a:cubicBezTo>
                          <a:pt x="5" y="1"/>
                          <a:pt x="7" y="0"/>
                          <a:pt x="16" y="3"/>
                        </a:cubicBezTo>
                        <a:cubicBezTo>
                          <a:pt x="25" y="16"/>
                          <a:pt x="10" y="16"/>
                          <a:pt x="30" y="23"/>
                        </a:cubicBezTo>
                        <a:cubicBezTo>
                          <a:pt x="29" y="26"/>
                          <a:pt x="30" y="29"/>
                          <a:pt x="28" y="31"/>
                        </a:cubicBezTo>
                        <a:cubicBezTo>
                          <a:pt x="15" y="42"/>
                          <a:pt x="16" y="38"/>
                          <a:pt x="16" y="33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14" name="Freeform 15"/>
                  <p:cNvSpPr/>
                  <p:nvPr/>
                </p:nvSpPr>
                <p:spPr bwMode="ltGray">
                  <a:xfrm>
                    <a:off x="2031" y="644"/>
                    <a:ext cx="11" cy="5"/>
                  </a:xfrm>
                  <a:custGeom>
                    <a:rect l="l" t="t" r="r" b="b"/>
                    <a:pathLst>
                      <a:path w="25" h="16">
                        <a:moveTo>
                          <a:pt x="15" y="16"/>
                        </a:moveTo>
                        <a:cubicBezTo>
                          <a:pt x="10" y="15"/>
                          <a:pt x="0" y="12"/>
                          <a:pt x="3" y="8"/>
                        </a:cubicBezTo>
                        <a:cubicBezTo>
                          <a:pt x="6" y="4"/>
                          <a:pt x="15" y="0"/>
                          <a:pt x="15" y="0"/>
                        </a:cubicBezTo>
                        <a:cubicBezTo>
                          <a:pt x="17" y="3"/>
                          <a:pt x="25" y="16"/>
                          <a:pt x="15" y="1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15" name="Freeform 16"/>
                  <p:cNvSpPr/>
                  <p:nvPr/>
                </p:nvSpPr>
                <p:spPr bwMode="ltGray">
                  <a:xfrm>
                    <a:off x="1984" y="650"/>
                    <a:ext cx="29" cy="16"/>
                  </a:xfrm>
                  <a:custGeom>
                    <a:rect l="l" t="t" r="r" b="b"/>
                    <a:pathLst>
                      <a:path w="65" h="46">
                        <a:moveTo>
                          <a:pt x="14" y="24"/>
                        </a:moveTo>
                        <a:cubicBezTo>
                          <a:pt x="18" y="13"/>
                          <a:pt x="16" y="9"/>
                          <a:pt x="30" y="4"/>
                        </a:cubicBezTo>
                        <a:cubicBezTo>
                          <a:pt x="34" y="3"/>
                          <a:pt x="42" y="0"/>
                          <a:pt x="42" y="0"/>
                        </a:cubicBezTo>
                        <a:cubicBezTo>
                          <a:pt x="50" y="1"/>
                          <a:pt x="65" y="0"/>
                          <a:pt x="58" y="12"/>
                        </a:cubicBezTo>
                        <a:cubicBezTo>
                          <a:pt x="53" y="21"/>
                          <a:pt x="40" y="21"/>
                          <a:pt x="32" y="26"/>
                        </a:cubicBezTo>
                        <a:cubicBezTo>
                          <a:pt x="26" y="35"/>
                          <a:pt x="23" y="42"/>
                          <a:pt x="12" y="46"/>
                        </a:cubicBezTo>
                        <a:cubicBezTo>
                          <a:pt x="0" y="42"/>
                          <a:pt x="5" y="30"/>
                          <a:pt x="8" y="20"/>
                        </a:cubicBezTo>
                        <a:cubicBezTo>
                          <a:pt x="9" y="18"/>
                          <a:pt x="10" y="13"/>
                          <a:pt x="12" y="14"/>
                        </a:cubicBezTo>
                        <a:cubicBezTo>
                          <a:pt x="15" y="16"/>
                          <a:pt x="13" y="21"/>
                          <a:pt x="14" y="2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16" name="Freeform 17"/>
                  <p:cNvSpPr/>
                  <p:nvPr/>
                </p:nvSpPr>
                <p:spPr bwMode="ltGray">
                  <a:xfrm>
                    <a:off x="1954" y="649"/>
                    <a:ext cx="30" cy="16"/>
                  </a:xfrm>
                  <a:custGeom>
                    <a:rect l="l" t="t" r="r" b="b"/>
                    <a:pathLst>
                      <a:path w="69" h="47">
                        <a:moveTo>
                          <a:pt x="0" y="31"/>
                        </a:moveTo>
                        <a:cubicBezTo>
                          <a:pt x="7" y="24"/>
                          <a:pt x="9" y="22"/>
                          <a:pt x="18" y="25"/>
                        </a:cubicBezTo>
                        <a:cubicBezTo>
                          <a:pt x="25" y="4"/>
                          <a:pt x="36" y="12"/>
                          <a:pt x="52" y="1"/>
                        </a:cubicBezTo>
                        <a:cubicBezTo>
                          <a:pt x="56" y="2"/>
                          <a:pt x="61" y="0"/>
                          <a:pt x="64" y="3"/>
                        </a:cubicBezTo>
                        <a:cubicBezTo>
                          <a:pt x="69" y="8"/>
                          <a:pt x="50" y="19"/>
                          <a:pt x="50" y="19"/>
                        </a:cubicBezTo>
                        <a:cubicBezTo>
                          <a:pt x="46" y="31"/>
                          <a:pt x="35" y="22"/>
                          <a:pt x="28" y="33"/>
                        </a:cubicBezTo>
                        <a:cubicBezTo>
                          <a:pt x="31" y="41"/>
                          <a:pt x="31" y="44"/>
                          <a:pt x="22" y="47"/>
                        </a:cubicBezTo>
                        <a:cubicBezTo>
                          <a:pt x="20" y="46"/>
                          <a:pt x="18" y="46"/>
                          <a:pt x="16" y="45"/>
                        </a:cubicBezTo>
                        <a:cubicBezTo>
                          <a:pt x="14" y="43"/>
                          <a:pt x="14" y="40"/>
                          <a:pt x="12" y="39"/>
                        </a:cubicBezTo>
                        <a:cubicBezTo>
                          <a:pt x="8" y="37"/>
                          <a:pt x="0" y="35"/>
                          <a:pt x="0" y="35"/>
                        </a:cubicBezTo>
                        <a:cubicBezTo>
                          <a:pt x="2" y="26"/>
                          <a:pt x="3" y="25"/>
                          <a:pt x="0" y="3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17" name="Freeform 18"/>
                  <p:cNvSpPr/>
                  <p:nvPr/>
                </p:nvSpPr>
                <p:spPr bwMode="ltGray">
                  <a:xfrm>
                    <a:off x="1792" y="559"/>
                    <a:ext cx="156" cy="96"/>
                  </a:xfrm>
                  <a:custGeom>
                    <a:rect l="l" t="t" r="r" b="b"/>
                    <a:pathLst>
                      <a:path w="355" h="277">
                        <a:moveTo>
                          <a:pt x="10" y="4"/>
                        </a:moveTo>
                        <a:cubicBezTo>
                          <a:pt x="22" y="0"/>
                          <a:pt x="24" y="14"/>
                          <a:pt x="36" y="18"/>
                        </a:cubicBezTo>
                        <a:cubicBezTo>
                          <a:pt x="37" y="19"/>
                          <a:pt x="45" y="29"/>
                          <a:pt x="46" y="30"/>
                        </a:cubicBezTo>
                        <a:cubicBezTo>
                          <a:pt x="56" y="40"/>
                          <a:pt x="67" y="38"/>
                          <a:pt x="76" y="52"/>
                        </a:cubicBezTo>
                        <a:cubicBezTo>
                          <a:pt x="80" y="58"/>
                          <a:pt x="92" y="66"/>
                          <a:pt x="92" y="66"/>
                        </a:cubicBezTo>
                        <a:cubicBezTo>
                          <a:pt x="96" y="79"/>
                          <a:pt x="112" y="88"/>
                          <a:pt x="122" y="98"/>
                        </a:cubicBezTo>
                        <a:cubicBezTo>
                          <a:pt x="124" y="105"/>
                          <a:pt x="130" y="124"/>
                          <a:pt x="136" y="128"/>
                        </a:cubicBezTo>
                        <a:cubicBezTo>
                          <a:pt x="140" y="130"/>
                          <a:pt x="148" y="132"/>
                          <a:pt x="148" y="132"/>
                        </a:cubicBezTo>
                        <a:cubicBezTo>
                          <a:pt x="150" y="138"/>
                          <a:pt x="154" y="150"/>
                          <a:pt x="154" y="150"/>
                        </a:cubicBezTo>
                        <a:cubicBezTo>
                          <a:pt x="161" y="139"/>
                          <a:pt x="168" y="144"/>
                          <a:pt x="176" y="152"/>
                        </a:cubicBezTo>
                        <a:cubicBezTo>
                          <a:pt x="174" y="167"/>
                          <a:pt x="173" y="181"/>
                          <a:pt x="170" y="196"/>
                        </a:cubicBezTo>
                        <a:cubicBezTo>
                          <a:pt x="171" y="202"/>
                          <a:pt x="174" y="220"/>
                          <a:pt x="180" y="224"/>
                        </a:cubicBezTo>
                        <a:cubicBezTo>
                          <a:pt x="185" y="228"/>
                          <a:pt x="193" y="228"/>
                          <a:pt x="198" y="232"/>
                        </a:cubicBezTo>
                        <a:cubicBezTo>
                          <a:pt x="204" y="230"/>
                          <a:pt x="216" y="234"/>
                          <a:pt x="216" y="234"/>
                        </a:cubicBezTo>
                        <a:cubicBezTo>
                          <a:pt x="223" y="241"/>
                          <a:pt x="225" y="245"/>
                          <a:pt x="236" y="242"/>
                        </a:cubicBezTo>
                        <a:cubicBezTo>
                          <a:pt x="242" y="240"/>
                          <a:pt x="254" y="236"/>
                          <a:pt x="254" y="236"/>
                        </a:cubicBezTo>
                        <a:cubicBezTo>
                          <a:pt x="260" y="240"/>
                          <a:pt x="265" y="246"/>
                          <a:pt x="272" y="248"/>
                        </a:cubicBezTo>
                        <a:cubicBezTo>
                          <a:pt x="277" y="250"/>
                          <a:pt x="291" y="252"/>
                          <a:pt x="296" y="256"/>
                        </a:cubicBezTo>
                        <a:cubicBezTo>
                          <a:pt x="301" y="260"/>
                          <a:pt x="314" y="264"/>
                          <a:pt x="314" y="264"/>
                        </a:cubicBezTo>
                        <a:cubicBezTo>
                          <a:pt x="330" y="263"/>
                          <a:pt x="338" y="261"/>
                          <a:pt x="352" y="266"/>
                        </a:cubicBezTo>
                        <a:cubicBezTo>
                          <a:pt x="355" y="275"/>
                          <a:pt x="350" y="277"/>
                          <a:pt x="342" y="274"/>
                        </a:cubicBezTo>
                        <a:cubicBezTo>
                          <a:pt x="336" y="276"/>
                          <a:pt x="322" y="272"/>
                          <a:pt x="322" y="272"/>
                        </a:cubicBezTo>
                        <a:cubicBezTo>
                          <a:pt x="314" y="275"/>
                          <a:pt x="308" y="272"/>
                          <a:pt x="300" y="270"/>
                        </a:cubicBezTo>
                        <a:cubicBezTo>
                          <a:pt x="296" y="269"/>
                          <a:pt x="288" y="266"/>
                          <a:pt x="288" y="266"/>
                        </a:cubicBezTo>
                        <a:cubicBezTo>
                          <a:pt x="276" y="270"/>
                          <a:pt x="264" y="266"/>
                          <a:pt x="252" y="264"/>
                        </a:cubicBezTo>
                        <a:cubicBezTo>
                          <a:pt x="245" y="259"/>
                          <a:pt x="242" y="257"/>
                          <a:pt x="234" y="260"/>
                        </a:cubicBezTo>
                        <a:cubicBezTo>
                          <a:pt x="211" y="252"/>
                          <a:pt x="192" y="256"/>
                          <a:pt x="172" y="242"/>
                        </a:cubicBezTo>
                        <a:cubicBezTo>
                          <a:pt x="165" y="231"/>
                          <a:pt x="176" y="221"/>
                          <a:pt x="160" y="216"/>
                        </a:cubicBezTo>
                        <a:cubicBezTo>
                          <a:pt x="154" y="233"/>
                          <a:pt x="136" y="203"/>
                          <a:pt x="126" y="200"/>
                        </a:cubicBezTo>
                        <a:cubicBezTo>
                          <a:pt x="120" y="196"/>
                          <a:pt x="114" y="190"/>
                          <a:pt x="108" y="186"/>
                        </a:cubicBezTo>
                        <a:cubicBezTo>
                          <a:pt x="104" y="175"/>
                          <a:pt x="104" y="165"/>
                          <a:pt x="94" y="158"/>
                        </a:cubicBezTo>
                        <a:cubicBezTo>
                          <a:pt x="83" y="142"/>
                          <a:pt x="85" y="119"/>
                          <a:pt x="68" y="108"/>
                        </a:cubicBezTo>
                        <a:cubicBezTo>
                          <a:pt x="67" y="106"/>
                          <a:pt x="66" y="104"/>
                          <a:pt x="64" y="102"/>
                        </a:cubicBezTo>
                        <a:cubicBezTo>
                          <a:pt x="62" y="101"/>
                          <a:pt x="59" y="102"/>
                          <a:pt x="58" y="100"/>
                        </a:cubicBezTo>
                        <a:cubicBezTo>
                          <a:pt x="56" y="97"/>
                          <a:pt x="54" y="88"/>
                          <a:pt x="54" y="88"/>
                        </a:cubicBezTo>
                        <a:cubicBezTo>
                          <a:pt x="59" y="73"/>
                          <a:pt x="52" y="61"/>
                          <a:pt x="38" y="58"/>
                        </a:cubicBezTo>
                        <a:cubicBezTo>
                          <a:pt x="32" y="49"/>
                          <a:pt x="31" y="44"/>
                          <a:pt x="20" y="40"/>
                        </a:cubicBezTo>
                        <a:cubicBezTo>
                          <a:pt x="16" y="27"/>
                          <a:pt x="16" y="26"/>
                          <a:pt x="4" y="22"/>
                        </a:cubicBezTo>
                        <a:cubicBezTo>
                          <a:pt x="1" y="13"/>
                          <a:pt x="0" y="5"/>
                          <a:pt x="10" y="2"/>
                        </a:cubicBezTo>
                        <a:cubicBezTo>
                          <a:pt x="18" y="5"/>
                          <a:pt x="18" y="4"/>
                          <a:pt x="10" y="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18" name="Freeform 19"/>
                  <p:cNvSpPr/>
                  <p:nvPr/>
                </p:nvSpPr>
                <p:spPr bwMode="ltGray">
                  <a:xfrm>
                    <a:off x="1887" y="553"/>
                    <a:ext cx="69" cy="70"/>
                  </a:xfrm>
                  <a:custGeom>
                    <a:rect l="l" t="t" r="r" b="b"/>
                    <a:pathLst>
                      <a:path w="156" h="206">
                        <a:moveTo>
                          <a:pt x="54" y="66"/>
                        </a:moveTo>
                        <a:cubicBezTo>
                          <a:pt x="58" y="63"/>
                          <a:pt x="64" y="63"/>
                          <a:pt x="66" y="58"/>
                        </a:cubicBezTo>
                        <a:cubicBezTo>
                          <a:pt x="67" y="56"/>
                          <a:pt x="67" y="53"/>
                          <a:pt x="68" y="52"/>
                        </a:cubicBezTo>
                        <a:cubicBezTo>
                          <a:pt x="71" y="49"/>
                          <a:pt x="80" y="44"/>
                          <a:pt x="80" y="44"/>
                        </a:cubicBezTo>
                        <a:cubicBezTo>
                          <a:pt x="113" y="55"/>
                          <a:pt x="85" y="29"/>
                          <a:pt x="106" y="22"/>
                        </a:cubicBezTo>
                        <a:cubicBezTo>
                          <a:pt x="110" y="17"/>
                          <a:pt x="108" y="9"/>
                          <a:pt x="112" y="4"/>
                        </a:cubicBezTo>
                        <a:cubicBezTo>
                          <a:pt x="115" y="1"/>
                          <a:pt x="124" y="0"/>
                          <a:pt x="124" y="0"/>
                        </a:cubicBezTo>
                        <a:cubicBezTo>
                          <a:pt x="138" y="14"/>
                          <a:pt x="126" y="23"/>
                          <a:pt x="150" y="28"/>
                        </a:cubicBezTo>
                        <a:cubicBezTo>
                          <a:pt x="156" y="36"/>
                          <a:pt x="154" y="39"/>
                          <a:pt x="146" y="44"/>
                        </a:cubicBezTo>
                        <a:cubicBezTo>
                          <a:pt x="141" y="52"/>
                          <a:pt x="135" y="61"/>
                          <a:pt x="126" y="64"/>
                        </a:cubicBezTo>
                        <a:cubicBezTo>
                          <a:pt x="118" y="75"/>
                          <a:pt x="128" y="83"/>
                          <a:pt x="132" y="94"/>
                        </a:cubicBezTo>
                        <a:cubicBezTo>
                          <a:pt x="129" y="103"/>
                          <a:pt x="135" y="105"/>
                          <a:pt x="142" y="110"/>
                        </a:cubicBezTo>
                        <a:cubicBezTo>
                          <a:pt x="145" y="119"/>
                          <a:pt x="141" y="120"/>
                          <a:pt x="146" y="128"/>
                        </a:cubicBezTo>
                        <a:cubicBezTo>
                          <a:pt x="142" y="139"/>
                          <a:pt x="135" y="133"/>
                          <a:pt x="128" y="128"/>
                        </a:cubicBezTo>
                        <a:cubicBezTo>
                          <a:pt x="116" y="132"/>
                          <a:pt x="122" y="136"/>
                          <a:pt x="116" y="146"/>
                        </a:cubicBezTo>
                        <a:cubicBezTo>
                          <a:pt x="113" y="151"/>
                          <a:pt x="108" y="152"/>
                          <a:pt x="104" y="156"/>
                        </a:cubicBezTo>
                        <a:cubicBezTo>
                          <a:pt x="107" y="167"/>
                          <a:pt x="112" y="191"/>
                          <a:pt x="100" y="198"/>
                        </a:cubicBezTo>
                        <a:cubicBezTo>
                          <a:pt x="96" y="200"/>
                          <a:pt x="92" y="200"/>
                          <a:pt x="88" y="202"/>
                        </a:cubicBezTo>
                        <a:cubicBezTo>
                          <a:pt x="86" y="203"/>
                          <a:pt x="84" y="205"/>
                          <a:pt x="82" y="206"/>
                        </a:cubicBezTo>
                        <a:cubicBezTo>
                          <a:pt x="80" y="205"/>
                          <a:pt x="77" y="204"/>
                          <a:pt x="76" y="202"/>
                        </a:cubicBezTo>
                        <a:cubicBezTo>
                          <a:pt x="74" y="198"/>
                          <a:pt x="76" y="191"/>
                          <a:pt x="72" y="190"/>
                        </a:cubicBezTo>
                        <a:cubicBezTo>
                          <a:pt x="68" y="189"/>
                          <a:pt x="60" y="186"/>
                          <a:pt x="60" y="186"/>
                        </a:cubicBezTo>
                        <a:cubicBezTo>
                          <a:pt x="53" y="188"/>
                          <a:pt x="49" y="192"/>
                          <a:pt x="42" y="194"/>
                        </a:cubicBezTo>
                        <a:cubicBezTo>
                          <a:pt x="34" y="189"/>
                          <a:pt x="37" y="183"/>
                          <a:pt x="28" y="186"/>
                        </a:cubicBezTo>
                        <a:cubicBezTo>
                          <a:pt x="12" y="181"/>
                          <a:pt x="19" y="161"/>
                          <a:pt x="10" y="148"/>
                        </a:cubicBezTo>
                        <a:cubicBezTo>
                          <a:pt x="5" y="121"/>
                          <a:pt x="11" y="147"/>
                          <a:pt x="4" y="130"/>
                        </a:cubicBezTo>
                        <a:cubicBezTo>
                          <a:pt x="2" y="126"/>
                          <a:pt x="0" y="118"/>
                          <a:pt x="0" y="118"/>
                        </a:cubicBezTo>
                        <a:cubicBezTo>
                          <a:pt x="2" y="95"/>
                          <a:pt x="0" y="83"/>
                          <a:pt x="20" y="96"/>
                        </a:cubicBezTo>
                        <a:cubicBezTo>
                          <a:pt x="23" y="105"/>
                          <a:pt x="23" y="110"/>
                          <a:pt x="32" y="104"/>
                        </a:cubicBezTo>
                        <a:cubicBezTo>
                          <a:pt x="35" y="95"/>
                          <a:pt x="29" y="88"/>
                          <a:pt x="34" y="80"/>
                        </a:cubicBezTo>
                        <a:cubicBezTo>
                          <a:pt x="36" y="76"/>
                          <a:pt x="48" y="73"/>
                          <a:pt x="52" y="70"/>
                        </a:cubicBezTo>
                        <a:cubicBezTo>
                          <a:pt x="57" y="63"/>
                          <a:pt x="58" y="62"/>
                          <a:pt x="54" y="6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19" name="Freeform 20"/>
                  <p:cNvSpPr/>
                  <p:nvPr/>
                </p:nvSpPr>
                <p:spPr bwMode="ltGray">
                  <a:xfrm>
                    <a:off x="1954" y="585"/>
                    <a:ext cx="48" cy="13"/>
                  </a:xfrm>
                  <a:custGeom>
                    <a:rect l="l" t="t" r="r" b="b"/>
                    <a:pathLst>
                      <a:path w="109" h="38">
                        <a:moveTo>
                          <a:pt x="4" y="32"/>
                        </a:moveTo>
                        <a:cubicBezTo>
                          <a:pt x="7" y="22"/>
                          <a:pt x="7" y="14"/>
                          <a:pt x="18" y="10"/>
                        </a:cubicBezTo>
                        <a:cubicBezTo>
                          <a:pt x="28" y="12"/>
                          <a:pt x="37" y="14"/>
                          <a:pt x="46" y="20"/>
                        </a:cubicBezTo>
                        <a:cubicBezTo>
                          <a:pt x="62" y="15"/>
                          <a:pt x="54" y="17"/>
                          <a:pt x="72" y="14"/>
                        </a:cubicBezTo>
                        <a:cubicBezTo>
                          <a:pt x="77" y="9"/>
                          <a:pt x="90" y="0"/>
                          <a:pt x="90" y="0"/>
                        </a:cubicBezTo>
                        <a:cubicBezTo>
                          <a:pt x="109" y="6"/>
                          <a:pt x="85" y="23"/>
                          <a:pt x="76" y="26"/>
                        </a:cubicBezTo>
                        <a:cubicBezTo>
                          <a:pt x="71" y="33"/>
                          <a:pt x="68" y="35"/>
                          <a:pt x="60" y="38"/>
                        </a:cubicBezTo>
                        <a:cubicBezTo>
                          <a:pt x="54" y="36"/>
                          <a:pt x="42" y="32"/>
                          <a:pt x="42" y="32"/>
                        </a:cubicBezTo>
                        <a:cubicBezTo>
                          <a:pt x="33" y="23"/>
                          <a:pt x="26" y="26"/>
                          <a:pt x="14" y="30"/>
                        </a:cubicBezTo>
                        <a:cubicBezTo>
                          <a:pt x="1" y="28"/>
                          <a:pt x="0" y="24"/>
                          <a:pt x="4" y="3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20" name="Freeform 21"/>
                  <p:cNvSpPr/>
                  <p:nvPr/>
                </p:nvSpPr>
                <p:spPr bwMode="ltGray">
                  <a:xfrm>
                    <a:off x="1952" y="602"/>
                    <a:ext cx="33" cy="35"/>
                  </a:xfrm>
                  <a:custGeom>
                    <a:rect l="l" t="t" r="r" b="b"/>
                    <a:pathLst>
                      <a:path w="76" h="104">
                        <a:moveTo>
                          <a:pt x="8" y="18"/>
                        </a:moveTo>
                        <a:cubicBezTo>
                          <a:pt x="10" y="8"/>
                          <a:pt x="9" y="3"/>
                          <a:pt x="18" y="0"/>
                        </a:cubicBezTo>
                        <a:cubicBezTo>
                          <a:pt x="28" y="3"/>
                          <a:pt x="25" y="12"/>
                          <a:pt x="34" y="18"/>
                        </a:cubicBezTo>
                        <a:cubicBezTo>
                          <a:pt x="46" y="16"/>
                          <a:pt x="51" y="8"/>
                          <a:pt x="62" y="4"/>
                        </a:cubicBezTo>
                        <a:cubicBezTo>
                          <a:pt x="76" y="9"/>
                          <a:pt x="56" y="31"/>
                          <a:pt x="46" y="34"/>
                        </a:cubicBezTo>
                        <a:cubicBezTo>
                          <a:pt x="51" y="56"/>
                          <a:pt x="43" y="29"/>
                          <a:pt x="54" y="48"/>
                        </a:cubicBezTo>
                        <a:cubicBezTo>
                          <a:pt x="56" y="52"/>
                          <a:pt x="58" y="60"/>
                          <a:pt x="58" y="60"/>
                        </a:cubicBezTo>
                        <a:cubicBezTo>
                          <a:pt x="55" y="68"/>
                          <a:pt x="54" y="71"/>
                          <a:pt x="46" y="74"/>
                        </a:cubicBezTo>
                        <a:cubicBezTo>
                          <a:pt x="38" y="71"/>
                          <a:pt x="37" y="68"/>
                          <a:pt x="34" y="60"/>
                        </a:cubicBezTo>
                        <a:cubicBezTo>
                          <a:pt x="33" y="50"/>
                          <a:pt x="32" y="33"/>
                          <a:pt x="22" y="48"/>
                        </a:cubicBezTo>
                        <a:cubicBezTo>
                          <a:pt x="25" y="60"/>
                          <a:pt x="23" y="53"/>
                          <a:pt x="28" y="68"/>
                        </a:cubicBezTo>
                        <a:cubicBezTo>
                          <a:pt x="29" y="70"/>
                          <a:pt x="30" y="74"/>
                          <a:pt x="30" y="74"/>
                        </a:cubicBezTo>
                        <a:cubicBezTo>
                          <a:pt x="24" y="84"/>
                          <a:pt x="22" y="93"/>
                          <a:pt x="20" y="104"/>
                        </a:cubicBezTo>
                        <a:cubicBezTo>
                          <a:pt x="17" y="103"/>
                          <a:pt x="14" y="104"/>
                          <a:pt x="12" y="102"/>
                        </a:cubicBezTo>
                        <a:cubicBezTo>
                          <a:pt x="9" y="99"/>
                          <a:pt x="8" y="90"/>
                          <a:pt x="8" y="90"/>
                        </a:cubicBezTo>
                        <a:cubicBezTo>
                          <a:pt x="13" y="75"/>
                          <a:pt x="14" y="64"/>
                          <a:pt x="0" y="54"/>
                        </a:cubicBezTo>
                        <a:cubicBezTo>
                          <a:pt x="1" y="46"/>
                          <a:pt x="1" y="38"/>
                          <a:pt x="2" y="30"/>
                        </a:cubicBezTo>
                        <a:cubicBezTo>
                          <a:pt x="2" y="27"/>
                          <a:pt x="13" y="2"/>
                          <a:pt x="8" y="1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21" name="Freeform 22"/>
                  <p:cNvSpPr/>
                  <p:nvPr/>
                </p:nvSpPr>
                <p:spPr bwMode="ltGray">
                  <a:xfrm>
                    <a:off x="2008" y="582"/>
                    <a:ext cx="16" cy="21"/>
                  </a:xfrm>
                  <a:custGeom>
                    <a:rect l="l" t="t" r="r" b="b"/>
                    <a:pathLst>
                      <a:path w="37" h="61">
                        <a:moveTo>
                          <a:pt x="3" y="28"/>
                        </a:moveTo>
                        <a:cubicBezTo>
                          <a:pt x="5" y="14"/>
                          <a:pt x="2" y="7"/>
                          <a:pt x="13" y="0"/>
                        </a:cubicBezTo>
                        <a:cubicBezTo>
                          <a:pt x="26" y="9"/>
                          <a:pt x="23" y="17"/>
                          <a:pt x="15" y="28"/>
                        </a:cubicBezTo>
                        <a:cubicBezTo>
                          <a:pt x="25" y="31"/>
                          <a:pt x="33" y="27"/>
                          <a:pt x="37" y="38"/>
                        </a:cubicBezTo>
                        <a:cubicBezTo>
                          <a:pt x="30" y="45"/>
                          <a:pt x="28" y="47"/>
                          <a:pt x="19" y="44"/>
                        </a:cubicBezTo>
                        <a:cubicBezTo>
                          <a:pt x="13" y="54"/>
                          <a:pt x="18" y="61"/>
                          <a:pt x="5" y="58"/>
                        </a:cubicBezTo>
                        <a:cubicBezTo>
                          <a:pt x="0" y="50"/>
                          <a:pt x="3" y="44"/>
                          <a:pt x="1" y="34"/>
                        </a:cubicBezTo>
                        <a:cubicBezTo>
                          <a:pt x="2" y="32"/>
                          <a:pt x="3" y="28"/>
                          <a:pt x="3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22" name="Freeform 23"/>
                  <p:cNvSpPr/>
                  <p:nvPr/>
                </p:nvSpPr>
                <p:spPr bwMode="ltGray">
                  <a:xfrm>
                    <a:off x="2012" y="614"/>
                    <a:ext cx="21" cy="10"/>
                  </a:xfrm>
                  <a:custGeom>
                    <a:rect l="l" t="t" r="r" b="b"/>
                    <a:pathLst>
                      <a:path w="49" h="28">
                        <a:moveTo>
                          <a:pt x="7" y="0"/>
                        </a:moveTo>
                        <a:cubicBezTo>
                          <a:pt x="15" y="6"/>
                          <a:pt x="19" y="2"/>
                          <a:pt x="29" y="0"/>
                        </a:cubicBezTo>
                        <a:cubicBezTo>
                          <a:pt x="45" y="5"/>
                          <a:pt x="40" y="3"/>
                          <a:pt x="49" y="16"/>
                        </a:cubicBezTo>
                        <a:cubicBezTo>
                          <a:pt x="46" y="29"/>
                          <a:pt x="42" y="21"/>
                          <a:pt x="35" y="14"/>
                        </a:cubicBezTo>
                        <a:cubicBezTo>
                          <a:pt x="26" y="15"/>
                          <a:pt x="12" y="19"/>
                          <a:pt x="3" y="16"/>
                        </a:cubicBezTo>
                        <a:cubicBezTo>
                          <a:pt x="0" y="6"/>
                          <a:pt x="7" y="10"/>
                          <a:pt x="7" y="0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23" name="Freeform 24"/>
                  <p:cNvSpPr/>
                  <p:nvPr/>
                </p:nvSpPr>
                <p:spPr bwMode="ltGray">
                  <a:xfrm>
                    <a:off x="2033" y="598"/>
                    <a:ext cx="27" cy="18"/>
                  </a:xfrm>
                  <a:custGeom>
                    <a:rect l="l" t="t" r="r" b="b"/>
                    <a:pathLst>
                      <a:path w="61" h="48">
                        <a:moveTo>
                          <a:pt x="21" y="38"/>
                        </a:moveTo>
                        <a:cubicBezTo>
                          <a:pt x="19" y="34"/>
                          <a:pt x="19" y="29"/>
                          <a:pt x="15" y="26"/>
                        </a:cubicBezTo>
                        <a:cubicBezTo>
                          <a:pt x="12" y="24"/>
                          <a:pt x="3" y="22"/>
                          <a:pt x="3" y="22"/>
                        </a:cubicBezTo>
                        <a:cubicBezTo>
                          <a:pt x="0" y="12"/>
                          <a:pt x="5" y="12"/>
                          <a:pt x="13" y="8"/>
                        </a:cubicBezTo>
                        <a:cubicBezTo>
                          <a:pt x="17" y="6"/>
                          <a:pt x="25" y="0"/>
                          <a:pt x="25" y="0"/>
                        </a:cubicBezTo>
                        <a:cubicBezTo>
                          <a:pt x="37" y="2"/>
                          <a:pt x="41" y="2"/>
                          <a:pt x="49" y="10"/>
                        </a:cubicBezTo>
                        <a:cubicBezTo>
                          <a:pt x="45" y="21"/>
                          <a:pt x="46" y="12"/>
                          <a:pt x="53" y="20"/>
                        </a:cubicBezTo>
                        <a:cubicBezTo>
                          <a:pt x="56" y="24"/>
                          <a:pt x="61" y="32"/>
                          <a:pt x="61" y="32"/>
                        </a:cubicBezTo>
                        <a:cubicBezTo>
                          <a:pt x="56" y="47"/>
                          <a:pt x="53" y="42"/>
                          <a:pt x="41" y="38"/>
                        </a:cubicBezTo>
                        <a:cubicBezTo>
                          <a:pt x="27" y="47"/>
                          <a:pt x="34" y="48"/>
                          <a:pt x="23" y="44"/>
                        </a:cubicBezTo>
                        <a:cubicBezTo>
                          <a:pt x="22" y="42"/>
                          <a:pt x="21" y="38"/>
                          <a:pt x="21" y="3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24" name="Freeform 25"/>
                  <p:cNvSpPr/>
                  <p:nvPr/>
                </p:nvSpPr>
                <p:spPr bwMode="ltGray">
                  <a:xfrm>
                    <a:off x="2041" y="607"/>
                    <a:ext cx="126" cy="63"/>
                  </a:xfrm>
                  <a:custGeom>
                    <a:rect l="l" t="t" r="r" b="b"/>
                    <a:pathLst>
                      <a:path w="286" h="182">
                        <a:moveTo>
                          <a:pt x="46" y="28"/>
                        </a:moveTo>
                        <a:cubicBezTo>
                          <a:pt x="41" y="14"/>
                          <a:pt x="46" y="17"/>
                          <a:pt x="36" y="14"/>
                        </a:cubicBezTo>
                        <a:cubicBezTo>
                          <a:pt x="31" y="17"/>
                          <a:pt x="26" y="30"/>
                          <a:pt x="26" y="30"/>
                        </a:cubicBezTo>
                        <a:cubicBezTo>
                          <a:pt x="12" y="25"/>
                          <a:pt x="19" y="21"/>
                          <a:pt x="0" y="24"/>
                        </a:cubicBezTo>
                        <a:cubicBezTo>
                          <a:pt x="2" y="33"/>
                          <a:pt x="2" y="37"/>
                          <a:pt x="10" y="42"/>
                        </a:cubicBezTo>
                        <a:cubicBezTo>
                          <a:pt x="12" y="49"/>
                          <a:pt x="14" y="55"/>
                          <a:pt x="16" y="62"/>
                        </a:cubicBezTo>
                        <a:cubicBezTo>
                          <a:pt x="24" y="59"/>
                          <a:pt x="27" y="57"/>
                          <a:pt x="24" y="48"/>
                        </a:cubicBezTo>
                        <a:cubicBezTo>
                          <a:pt x="26" y="47"/>
                          <a:pt x="28" y="43"/>
                          <a:pt x="30" y="44"/>
                        </a:cubicBezTo>
                        <a:cubicBezTo>
                          <a:pt x="48" y="48"/>
                          <a:pt x="36" y="52"/>
                          <a:pt x="48" y="56"/>
                        </a:cubicBezTo>
                        <a:cubicBezTo>
                          <a:pt x="74" y="65"/>
                          <a:pt x="47" y="56"/>
                          <a:pt x="70" y="62"/>
                        </a:cubicBezTo>
                        <a:cubicBezTo>
                          <a:pt x="77" y="64"/>
                          <a:pt x="88" y="72"/>
                          <a:pt x="88" y="72"/>
                        </a:cubicBezTo>
                        <a:cubicBezTo>
                          <a:pt x="96" y="84"/>
                          <a:pt x="102" y="87"/>
                          <a:pt x="106" y="102"/>
                        </a:cubicBezTo>
                        <a:cubicBezTo>
                          <a:pt x="105" y="109"/>
                          <a:pt x="106" y="115"/>
                          <a:pt x="104" y="122"/>
                        </a:cubicBezTo>
                        <a:cubicBezTo>
                          <a:pt x="103" y="126"/>
                          <a:pt x="94" y="132"/>
                          <a:pt x="98" y="134"/>
                        </a:cubicBezTo>
                        <a:cubicBezTo>
                          <a:pt x="106" y="137"/>
                          <a:pt x="122" y="128"/>
                          <a:pt x="122" y="128"/>
                        </a:cubicBezTo>
                        <a:cubicBezTo>
                          <a:pt x="130" y="131"/>
                          <a:pt x="133" y="135"/>
                          <a:pt x="140" y="140"/>
                        </a:cubicBezTo>
                        <a:cubicBezTo>
                          <a:pt x="148" y="145"/>
                          <a:pt x="159" y="145"/>
                          <a:pt x="168" y="148"/>
                        </a:cubicBezTo>
                        <a:cubicBezTo>
                          <a:pt x="170" y="147"/>
                          <a:pt x="173" y="148"/>
                          <a:pt x="174" y="146"/>
                        </a:cubicBezTo>
                        <a:cubicBezTo>
                          <a:pt x="176" y="142"/>
                          <a:pt x="164" y="136"/>
                          <a:pt x="168" y="134"/>
                        </a:cubicBezTo>
                        <a:cubicBezTo>
                          <a:pt x="171" y="132"/>
                          <a:pt x="175" y="135"/>
                          <a:pt x="178" y="136"/>
                        </a:cubicBezTo>
                        <a:cubicBezTo>
                          <a:pt x="182" y="131"/>
                          <a:pt x="186" y="118"/>
                          <a:pt x="186" y="118"/>
                        </a:cubicBezTo>
                        <a:cubicBezTo>
                          <a:pt x="189" y="119"/>
                          <a:pt x="199" y="120"/>
                          <a:pt x="202" y="122"/>
                        </a:cubicBezTo>
                        <a:cubicBezTo>
                          <a:pt x="206" y="124"/>
                          <a:pt x="214" y="130"/>
                          <a:pt x="214" y="130"/>
                        </a:cubicBezTo>
                        <a:cubicBezTo>
                          <a:pt x="224" y="145"/>
                          <a:pt x="228" y="158"/>
                          <a:pt x="244" y="168"/>
                        </a:cubicBezTo>
                        <a:cubicBezTo>
                          <a:pt x="250" y="172"/>
                          <a:pt x="262" y="178"/>
                          <a:pt x="262" y="178"/>
                        </a:cubicBezTo>
                        <a:cubicBezTo>
                          <a:pt x="265" y="178"/>
                          <a:pt x="286" y="182"/>
                          <a:pt x="284" y="170"/>
                        </a:cubicBezTo>
                        <a:cubicBezTo>
                          <a:pt x="283" y="164"/>
                          <a:pt x="268" y="160"/>
                          <a:pt x="268" y="160"/>
                        </a:cubicBezTo>
                        <a:cubicBezTo>
                          <a:pt x="261" y="150"/>
                          <a:pt x="270" y="143"/>
                          <a:pt x="256" y="138"/>
                        </a:cubicBezTo>
                        <a:cubicBezTo>
                          <a:pt x="254" y="136"/>
                          <a:pt x="251" y="135"/>
                          <a:pt x="250" y="132"/>
                        </a:cubicBezTo>
                        <a:cubicBezTo>
                          <a:pt x="248" y="129"/>
                          <a:pt x="250" y="125"/>
                          <a:pt x="248" y="122"/>
                        </a:cubicBezTo>
                        <a:cubicBezTo>
                          <a:pt x="246" y="118"/>
                          <a:pt x="240" y="118"/>
                          <a:pt x="236" y="116"/>
                        </a:cubicBezTo>
                        <a:cubicBezTo>
                          <a:pt x="230" y="107"/>
                          <a:pt x="227" y="100"/>
                          <a:pt x="240" y="96"/>
                        </a:cubicBezTo>
                        <a:cubicBezTo>
                          <a:pt x="236" y="83"/>
                          <a:pt x="236" y="84"/>
                          <a:pt x="220" y="86"/>
                        </a:cubicBezTo>
                        <a:cubicBezTo>
                          <a:pt x="209" y="82"/>
                          <a:pt x="208" y="82"/>
                          <a:pt x="210" y="70"/>
                        </a:cubicBezTo>
                        <a:cubicBezTo>
                          <a:pt x="207" y="60"/>
                          <a:pt x="199" y="57"/>
                          <a:pt x="190" y="54"/>
                        </a:cubicBezTo>
                        <a:cubicBezTo>
                          <a:pt x="181" y="45"/>
                          <a:pt x="181" y="42"/>
                          <a:pt x="168" y="38"/>
                        </a:cubicBezTo>
                        <a:cubicBezTo>
                          <a:pt x="164" y="37"/>
                          <a:pt x="156" y="34"/>
                          <a:pt x="156" y="34"/>
                        </a:cubicBezTo>
                        <a:cubicBezTo>
                          <a:pt x="146" y="24"/>
                          <a:pt x="134" y="21"/>
                          <a:pt x="120" y="16"/>
                        </a:cubicBezTo>
                        <a:cubicBezTo>
                          <a:pt x="113" y="14"/>
                          <a:pt x="108" y="8"/>
                          <a:pt x="102" y="4"/>
                        </a:cubicBezTo>
                        <a:cubicBezTo>
                          <a:pt x="100" y="3"/>
                          <a:pt x="96" y="0"/>
                          <a:pt x="96" y="0"/>
                        </a:cubicBezTo>
                        <a:cubicBezTo>
                          <a:pt x="83" y="2"/>
                          <a:pt x="79" y="1"/>
                          <a:pt x="70" y="10"/>
                        </a:cubicBezTo>
                        <a:cubicBezTo>
                          <a:pt x="67" y="19"/>
                          <a:pt x="63" y="27"/>
                          <a:pt x="56" y="32"/>
                        </a:cubicBezTo>
                        <a:cubicBezTo>
                          <a:pt x="49" y="30"/>
                          <a:pt x="52" y="31"/>
                          <a:pt x="46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25" name="Freeform 26"/>
                  <p:cNvSpPr/>
                  <p:nvPr/>
                </p:nvSpPr>
                <p:spPr bwMode="ltGray">
                  <a:xfrm>
                    <a:off x="2150" y="613"/>
                    <a:ext cx="34" cy="27"/>
                  </a:xfrm>
                  <a:custGeom>
                    <a:rect l="l" t="t" r="r" b="b"/>
                    <a:pathLst>
                      <a:path w="78" h="78">
                        <a:moveTo>
                          <a:pt x="1" y="58"/>
                        </a:moveTo>
                        <a:cubicBezTo>
                          <a:pt x="6" y="44"/>
                          <a:pt x="18" y="57"/>
                          <a:pt x="27" y="60"/>
                        </a:cubicBezTo>
                        <a:cubicBezTo>
                          <a:pt x="35" y="57"/>
                          <a:pt x="38" y="52"/>
                          <a:pt x="45" y="48"/>
                        </a:cubicBezTo>
                        <a:cubicBezTo>
                          <a:pt x="48" y="40"/>
                          <a:pt x="51" y="36"/>
                          <a:pt x="57" y="30"/>
                        </a:cubicBezTo>
                        <a:cubicBezTo>
                          <a:pt x="55" y="23"/>
                          <a:pt x="43" y="14"/>
                          <a:pt x="43" y="14"/>
                        </a:cubicBezTo>
                        <a:cubicBezTo>
                          <a:pt x="33" y="0"/>
                          <a:pt x="30" y="1"/>
                          <a:pt x="43" y="4"/>
                        </a:cubicBezTo>
                        <a:cubicBezTo>
                          <a:pt x="54" y="11"/>
                          <a:pt x="58" y="22"/>
                          <a:pt x="71" y="26"/>
                        </a:cubicBezTo>
                        <a:cubicBezTo>
                          <a:pt x="78" y="37"/>
                          <a:pt x="78" y="46"/>
                          <a:pt x="67" y="54"/>
                        </a:cubicBezTo>
                        <a:cubicBezTo>
                          <a:pt x="51" y="49"/>
                          <a:pt x="53" y="71"/>
                          <a:pt x="33" y="78"/>
                        </a:cubicBezTo>
                        <a:cubicBezTo>
                          <a:pt x="16" y="72"/>
                          <a:pt x="25" y="76"/>
                          <a:pt x="9" y="66"/>
                        </a:cubicBezTo>
                        <a:cubicBezTo>
                          <a:pt x="7" y="65"/>
                          <a:pt x="3" y="62"/>
                          <a:pt x="3" y="62"/>
                        </a:cubicBezTo>
                        <a:cubicBezTo>
                          <a:pt x="0" y="54"/>
                          <a:pt x="13" y="42"/>
                          <a:pt x="1" y="5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26" name="Freeform 27"/>
                  <p:cNvSpPr/>
                  <p:nvPr/>
                </p:nvSpPr>
                <p:spPr bwMode="ltGray">
                  <a:xfrm>
                    <a:off x="2222" y="556"/>
                    <a:ext cx="8" cy="6"/>
                  </a:xfrm>
                  <a:custGeom>
                    <a:rect l="l" t="t" r="r" b="b"/>
                    <a:pathLst>
                      <a:path w="17" h="18">
                        <a:moveTo>
                          <a:pt x="3" y="4"/>
                        </a:moveTo>
                        <a:cubicBezTo>
                          <a:pt x="17" y="7"/>
                          <a:pt x="16" y="18"/>
                          <a:pt x="3" y="14"/>
                        </a:cubicBezTo>
                        <a:cubicBezTo>
                          <a:pt x="0" y="6"/>
                          <a:pt x="7" y="0"/>
                          <a:pt x="3" y="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27" name="Freeform 28"/>
                  <p:cNvSpPr/>
                  <p:nvPr/>
                </p:nvSpPr>
                <p:spPr bwMode="ltGray">
                  <a:xfrm>
                    <a:off x="2265" y="597"/>
                    <a:ext cx="11" cy="8"/>
                  </a:xfrm>
                  <a:custGeom>
                    <a:rect l="l" t="t" r="r" b="b"/>
                    <a:pathLst>
                      <a:path w="26" h="22">
                        <a:moveTo>
                          <a:pt x="8" y="14"/>
                        </a:moveTo>
                        <a:cubicBezTo>
                          <a:pt x="5" y="6"/>
                          <a:pt x="5" y="3"/>
                          <a:pt x="14" y="0"/>
                        </a:cubicBezTo>
                        <a:cubicBezTo>
                          <a:pt x="26" y="4"/>
                          <a:pt x="23" y="16"/>
                          <a:pt x="14" y="22"/>
                        </a:cubicBezTo>
                        <a:cubicBezTo>
                          <a:pt x="0" y="17"/>
                          <a:pt x="13" y="3"/>
                          <a:pt x="8" y="1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28" name="Freeform 29"/>
                  <p:cNvSpPr/>
                  <p:nvPr/>
                </p:nvSpPr>
                <p:spPr bwMode="ltGray">
                  <a:xfrm>
                    <a:off x="2126" y="505"/>
                    <a:ext cx="8" cy="5"/>
                  </a:xfrm>
                  <a:custGeom>
                    <a:rect l="l" t="t" r="r" b="b"/>
                    <a:pathLst>
                      <a:path w="20" h="15">
                        <a:moveTo>
                          <a:pt x="7" y="12"/>
                        </a:moveTo>
                        <a:cubicBezTo>
                          <a:pt x="0" y="1"/>
                          <a:pt x="6" y="0"/>
                          <a:pt x="17" y="2"/>
                        </a:cubicBezTo>
                        <a:cubicBezTo>
                          <a:pt x="20" y="10"/>
                          <a:pt x="18" y="15"/>
                          <a:pt x="9" y="12"/>
                        </a:cubicBezTo>
                        <a:cubicBezTo>
                          <a:pt x="4" y="4"/>
                          <a:pt x="4" y="4"/>
                          <a:pt x="7" y="1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29" name="Freeform 30"/>
                  <p:cNvSpPr/>
                  <p:nvPr/>
                </p:nvSpPr>
                <p:spPr bwMode="ltGray">
                  <a:xfrm>
                    <a:off x="2053" y="548"/>
                    <a:ext cx="8" cy="5"/>
                  </a:xfrm>
                  <a:custGeom>
                    <a:rect l="l" t="t" r="r" b="b"/>
                    <a:pathLst>
                      <a:path w="20" h="15">
                        <a:moveTo>
                          <a:pt x="7" y="12"/>
                        </a:moveTo>
                        <a:cubicBezTo>
                          <a:pt x="0" y="2"/>
                          <a:pt x="3" y="0"/>
                          <a:pt x="15" y="2"/>
                        </a:cubicBezTo>
                        <a:cubicBezTo>
                          <a:pt x="16" y="4"/>
                          <a:pt x="20" y="12"/>
                          <a:pt x="15" y="14"/>
                        </a:cubicBezTo>
                        <a:cubicBezTo>
                          <a:pt x="12" y="15"/>
                          <a:pt x="7" y="12"/>
                          <a:pt x="7" y="1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30" name="Freeform 31"/>
                  <p:cNvSpPr/>
                  <p:nvPr/>
                </p:nvSpPr>
                <p:spPr bwMode="ltGray">
                  <a:xfrm>
                    <a:off x="1973" y="535"/>
                    <a:ext cx="35" cy="28"/>
                  </a:xfrm>
                  <a:custGeom>
                    <a:rect l="l" t="t" r="r" b="b"/>
                    <a:pathLst>
                      <a:path w="80" h="80">
                        <a:moveTo>
                          <a:pt x="0" y="50"/>
                        </a:moveTo>
                        <a:cubicBezTo>
                          <a:pt x="1" y="47"/>
                          <a:pt x="12" y="25"/>
                          <a:pt x="14" y="24"/>
                        </a:cubicBezTo>
                        <a:cubicBezTo>
                          <a:pt x="17" y="22"/>
                          <a:pt x="26" y="20"/>
                          <a:pt x="26" y="20"/>
                        </a:cubicBezTo>
                        <a:cubicBezTo>
                          <a:pt x="34" y="23"/>
                          <a:pt x="40" y="21"/>
                          <a:pt x="48" y="18"/>
                        </a:cubicBezTo>
                        <a:cubicBezTo>
                          <a:pt x="52" y="12"/>
                          <a:pt x="54" y="6"/>
                          <a:pt x="58" y="0"/>
                        </a:cubicBezTo>
                        <a:cubicBezTo>
                          <a:pt x="70" y="4"/>
                          <a:pt x="76" y="28"/>
                          <a:pt x="80" y="40"/>
                        </a:cubicBezTo>
                        <a:cubicBezTo>
                          <a:pt x="75" y="54"/>
                          <a:pt x="80" y="50"/>
                          <a:pt x="70" y="56"/>
                        </a:cubicBezTo>
                        <a:cubicBezTo>
                          <a:pt x="61" y="53"/>
                          <a:pt x="59" y="54"/>
                          <a:pt x="54" y="62"/>
                        </a:cubicBezTo>
                        <a:cubicBezTo>
                          <a:pt x="57" y="71"/>
                          <a:pt x="56" y="75"/>
                          <a:pt x="48" y="80"/>
                        </a:cubicBezTo>
                        <a:cubicBezTo>
                          <a:pt x="40" y="77"/>
                          <a:pt x="39" y="72"/>
                          <a:pt x="32" y="68"/>
                        </a:cubicBezTo>
                        <a:cubicBezTo>
                          <a:pt x="26" y="59"/>
                          <a:pt x="30" y="57"/>
                          <a:pt x="38" y="52"/>
                        </a:cubicBezTo>
                        <a:cubicBezTo>
                          <a:pt x="41" y="42"/>
                          <a:pt x="39" y="34"/>
                          <a:pt x="30" y="28"/>
                        </a:cubicBezTo>
                        <a:cubicBezTo>
                          <a:pt x="20" y="31"/>
                          <a:pt x="30" y="40"/>
                          <a:pt x="20" y="48"/>
                        </a:cubicBezTo>
                        <a:cubicBezTo>
                          <a:pt x="16" y="51"/>
                          <a:pt x="8" y="56"/>
                          <a:pt x="8" y="56"/>
                        </a:cubicBezTo>
                        <a:cubicBezTo>
                          <a:pt x="2" y="50"/>
                          <a:pt x="5" y="50"/>
                          <a:pt x="0" y="50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31" name="Freeform 32"/>
                  <p:cNvSpPr/>
                  <p:nvPr/>
                </p:nvSpPr>
                <p:spPr bwMode="ltGray">
                  <a:xfrm>
                    <a:off x="1961" y="476"/>
                    <a:ext cx="41" cy="60"/>
                  </a:xfrm>
                  <a:custGeom>
                    <a:rect l="l" t="t" r="r" b="b"/>
                    <a:pathLst>
                      <a:path w="94" h="174">
                        <a:moveTo>
                          <a:pt x="14" y="96"/>
                        </a:moveTo>
                        <a:cubicBezTo>
                          <a:pt x="11" y="109"/>
                          <a:pt x="15" y="120"/>
                          <a:pt x="26" y="128"/>
                        </a:cubicBezTo>
                        <a:cubicBezTo>
                          <a:pt x="34" y="120"/>
                          <a:pt x="35" y="119"/>
                          <a:pt x="32" y="108"/>
                        </a:cubicBezTo>
                        <a:cubicBezTo>
                          <a:pt x="35" y="92"/>
                          <a:pt x="39" y="92"/>
                          <a:pt x="52" y="100"/>
                        </a:cubicBezTo>
                        <a:cubicBezTo>
                          <a:pt x="59" y="110"/>
                          <a:pt x="49" y="114"/>
                          <a:pt x="46" y="124"/>
                        </a:cubicBezTo>
                        <a:cubicBezTo>
                          <a:pt x="50" y="137"/>
                          <a:pt x="57" y="129"/>
                          <a:pt x="66" y="126"/>
                        </a:cubicBezTo>
                        <a:cubicBezTo>
                          <a:pt x="77" y="129"/>
                          <a:pt x="79" y="131"/>
                          <a:pt x="76" y="142"/>
                        </a:cubicBezTo>
                        <a:cubicBezTo>
                          <a:pt x="67" y="139"/>
                          <a:pt x="65" y="141"/>
                          <a:pt x="58" y="148"/>
                        </a:cubicBezTo>
                        <a:cubicBezTo>
                          <a:pt x="60" y="160"/>
                          <a:pt x="62" y="170"/>
                          <a:pt x="74" y="174"/>
                        </a:cubicBezTo>
                        <a:cubicBezTo>
                          <a:pt x="77" y="165"/>
                          <a:pt x="74" y="157"/>
                          <a:pt x="84" y="154"/>
                        </a:cubicBezTo>
                        <a:cubicBezTo>
                          <a:pt x="91" y="143"/>
                          <a:pt x="94" y="122"/>
                          <a:pt x="82" y="112"/>
                        </a:cubicBezTo>
                        <a:cubicBezTo>
                          <a:pt x="77" y="108"/>
                          <a:pt x="66" y="108"/>
                          <a:pt x="60" y="106"/>
                        </a:cubicBezTo>
                        <a:cubicBezTo>
                          <a:pt x="65" y="92"/>
                          <a:pt x="66" y="87"/>
                          <a:pt x="50" y="82"/>
                        </a:cubicBezTo>
                        <a:cubicBezTo>
                          <a:pt x="48" y="82"/>
                          <a:pt x="37" y="86"/>
                          <a:pt x="34" y="82"/>
                        </a:cubicBezTo>
                        <a:cubicBezTo>
                          <a:pt x="32" y="79"/>
                          <a:pt x="30" y="70"/>
                          <a:pt x="30" y="70"/>
                        </a:cubicBezTo>
                        <a:cubicBezTo>
                          <a:pt x="32" y="54"/>
                          <a:pt x="32" y="52"/>
                          <a:pt x="42" y="42"/>
                        </a:cubicBezTo>
                        <a:cubicBezTo>
                          <a:pt x="41" y="30"/>
                          <a:pt x="45" y="5"/>
                          <a:pt x="30" y="0"/>
                        </a:cubicBezTo>
                        <a:cubicBezTo>
                          <a:pt x="14" y="4"/>
                          <a:pt x="16" y="4"/>
                          <a:pt x="18" y="22"/>
                        </a:cubicBezTo>
                        <a:cubicBezTo>
                          <a:pt x="16" y="39"/>
                          <a:pt x="15" y="35"/>
                          <a:pt x="4" y="46"/>
                        </a:cubicBezTo>
                        <a:cubicBezTo>
                          <a:pt x="0" y="59"/>
                          <a:pt x="5" y="67"/>
                          <a:pt x="14" y="76"/>
                        </a:cubicBezTo>
                        <a:cubicBezTo>
                          <a:pt x="15" y="80"/>
                          <a:pt x="17" y="93"/>
                          <a:pt x="14" y="9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32" name="Freeform 33"/>
                  <p:cNvSpPr/>
                  <p:nvPr/>
                </p:nvSpPr>
                <p:spPr bwMode="ltGray">
                  <a:xfrm>
                    <a:off x="1971" y="519"/>
                    <a:ext cx="14" cy="18"/>
                  </a:xfrm>
                  <a:custGeom>
                    <a:rect l="l" t="t" r="r" b="b"/>
                    <a:pathLst>
                      <a:path w="32" h="50">
                        <a:moveTo>
                          <a:pt x="6" y="24"/>
                        </a:moveTo>
                        <a:cubicBezTo>
                          <a:pt x="0" y="15"/>
                          <a:pt x="3" y="6"/>
                          <a:pt x="12" y="0"/>
                        </a:cubicBezTo>
                        <a:cubicBezTo>
                          <a:pt x="23" y="3"/>
                          <a:pt x="23" y="5"/>
                          <a:pt x="20" y="16"/>
                        </a:cubicBezTo>
                        <a:cubicBezTo>
                          <a:pt x="21" y="19"/>
                          <a:pt x="20" y="22"/>
                          <a:pt x="22" y="24"/>
                        </a:cubicBezTo>
                        <a:cubicBezTo>
                          <a:pt x="23" y="26"/>
                          <a:pt x="27" y="24"/>
                          <a:pt x="28" y="26"/>
                        </a:cubicBezTo>
                        <a:cubicBezTo>
                          <a:pt x="30" y="29"/>
                          <a:pt x="32" y="38"/>
                          <a:pt x="32" y="38"/>
                        </a:cubicBezTo>
                        <a:cubicBezTo>
                          <a:pt x="29" y="46"/>
                          <a:pt x="26" y="47"/>
                          <a:pt x="18" y="50"/>
                        </a:cubicBezTo>
                        <a:cubicBezTo>
                          <a:pt x="12" y="41"/>
                          <a:pt x="18" y="24"/>
                          <a:pt x="6" y="2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33" name="Freeform 34"/>
                  <p:cNvSpPr/>
                  <p:nvPr/>
                </p:nvSpPr>
                <p:spPr bwMode="ltGray">
                  <a:xfrm>
                    <a:off x="1943" y="523"/>
                    <a:ext cx="20" cy="18"/>
                  </a:xfrm>
                  <a:custGeom>
                    <a:rect l="l" t="t" r="r" b="b"/>
                    <a:pathLst>
                      <a:path w="43" h="50">
                        <a:moveTo>
                          <a:pt x="0" y="44"/>
                        </a:moveTo>
                        <a:cubicBezTo>
                          <a:pt x="6" y="38"/>
                          <a:pt x="18" y="29"/>
                          <a:pt x="22" y="20"/>
                        </a:cubicBezTo>
                        <a:cubicBezTo>
                          <a:pt x="27" y="10"/>
                          <a:pt x="25" y="4"/>
                          <a:pt x="36" y="0"/>
                        </a:cubicBezTo>
                        <a:cubicBezTo>
                          <a:pt x="43" y="11"/>
                          <a:pt x="36" y="24"/>
                          <a:pt x="24" y="28"/>
                        </a:cubicBezTo>
                        <a:cubicBezTo>
                          <a:pt x="21" y="38"/>
                          <a:pt x="12" y="47"/>
                          <a:pt x="2" y="50"/>
                        </a:cubicBezTo>
                        <a:cubicBezTo>
                          <a:pt x="1" y="48"/>
                          <a:pt x="0" y="44"/>
                          <a:pt x="0" y="4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34" name="Freeform 35"/>
                  <p:cNvSpPr/>
                  <p:nvPr/>
                </p:nvSpPr>
                <p:spPr bwMode="ltGray">
                  <a:xfrm>
                    <a:off x="3023" y="500"/>
                    <a:ext cx="308" cy="184"/>
                  </a:xfrm>
                  <a:custGeom>
                    <a:rect l="l" t="t" r="r" b="b"/>
                    <a:pathLst>
                      <a:path w="471" h="281">
                        <a:moveTo>
                          <a:pt x="21" y="280"/>
                        </a:moveTo>
                        <a:cubicBezTo>
                          <a:pt x="32" y="281"/>
                          <a:pt x="25" y="253"/>
                          <a:pt x="24" y="250"/>
                        </a:cubicBezTo>
                        <a:cubicBezTo>
                          <a:pt x="23" y="248"/>
                          <a:pt x="22" y="245"/>
                          <a:pt x="22" y="245"/>
                        </a:cubicBezTo>
                        <a:cubicBezTo>
                          <a:pt x="21" y="243"/>
                          <a:pt x="20" y="221"/>
                          <a:pt x="16" y="218"/>
                        </a:cubicBezTo>
                        <a:cubicBezTo>
                          <a:pt x="13" y="216"/>
                          <a:pt x="4" y="215"/>
                          <a:pt x="4" y="215"/>
                        </a:cubicBezTo>
                        <a:cubicBezTo>
                          <a:pt x="0" y="207"/>
                          <a:pt x="3" y="200"/>
                          <a:pt x="0" y="191"/>
                        </a:cubicBezTo>
                        <a:cubicBezTo>
                          <a:pt x="2" y="185"/>
                          <a:pt x="7" y="186"/>
                          <a:pt x="12" y="180"/>
                        </a:cubicBezTo>
                        <a:cubicBezTo>
                          <a:pt x="14" y="172"/>
                          <a:pt x="14" y="169"/>
                          <a:pt x="6" y="165"/>
                        </a:cubicBezTo>
                        <a:cubicBezTo>
                          <a:pt x="4" y="163"/>
                          <a:pt x="2" y="162"/>
                          <a:pt x="2" y="160"/>
                        </a:cubicBezTo>
                        <a:cubicBezTo>
                          <a:pt x="2" y="150"/>
                          <a:pt x="16" y="123"/>
                          <a:pt x="28" y="120"/>
                        </a:cubicBezTo>
                        <a:cubicBezTo>
                          <a:pt x="32" y="111"/>
                          <a:pt x="40" y="105"/>
                          <a:pt x="44" y="96"/>
                        </a:cubicBezTo>
                        <a:cubicBezTo>
                          <a:pt x="39" y="83"/>
                          <a:pt x="38" y="85"/>
                          <a:pt x="42" y="70"/>
                        </a:cubicBezTo>
                        <a:cubicBezTo>
                          <a:pt x="38" y="60"/>
                          <a:pt x="34" y="48"/>
                          <a:pt x="24" y="43"/>
                        </a:cubicBezTo>
                        <a:cubicBezTo>
                          <a:pt x="18" y="36"/>
                          <a:pt x="10" y="37"/>
                          <a:pt x="20" y="32"/>
                        </a:cubicBezTo>
                        <a:cubicBezTo>
                          <a:pt x="27" y="34"/>
                          <a:pt x="26" y="32"/>
                          <a:pt x="26" y="36"/>
                        </a:cubicBezTo>
                        <a:cubicBezTo>
                          <a:pt x="34" y="41"/>
                          <a:pt x="39" y="39"/>
                          <a:pt x="48" y="35"/>
                        </a:cubicBezTo>
                        <a:cubicBezTo>
                          <a:pt x="45" y="22"/>
                          <a:pt x="48" y="14"/>
                          <a:pt x="64" y="11"/>
                        </a:cubicBezTo>
                        <a:cubicBezTo>
                          <a:pt x="71" y="8"/>
                          <a:pt x="75" y="3"/>
                          <a:pt x="82" y="0"/>
                        </a:cubicBezTo>
                        <a:cubicBezTo>
                          <a:pt x="84" y="1"/>
                          <a:pt x="88" y="0"/>
                          <a:pt x="88" y="2"/>
                        </a:cubicBezTo>
                        <a:cubicBezTo>
                          <a:pt x="90" y="12"/>
                          <a:pt x="75" y="13"/>
                          <a:pt x="92" y="9"/>
                        </a:cubicBezTo>
                        <a:cubicBezTo>
                          <a:pt x="94" y="8"/>
                          <a:pt x="96" y="5"/>
                          <a:pt x="98" y="5"/>
                        </a:cubicBezTo>
                        <a:cubicBezTo>
                          <a:pt x="102" y="4"/>
                          <a:pt x="106" y="7"/>
                          <a:pt x="110" y="8"/>
                        </a:cubicBezTo>
                        <a:cubicBezTo>
                          <a:pt x="112" y="8"/>
                          <a:pt x="116" y="9"/>
                          <a:pt x="116" y="9"/>
                        </a:cubicBezTo>
                        <a:cubicBezTo>
                          <a:pt x="122" y="16"/>
                          <a:pt x="129" y="13"/>
                          <a:pt x="141" y="14"/>
                        </a:cubicBezTo>
                        <a:cubicBezTo>
                          <a:pt x="143" y="21"/>
                          <a:pt x="147" y="22"/>
                          <a:pt x="155" y="24"/>
                        </a:cubicBezTo>
                        <a:cubicBezTo>
                          <a:pt x="159" y="22"/>
                          <a:pt x="163" y="20"/>
                          <a:pt x="167" y="17"/>
                        </a:cubicBezTo>
                        <a:cubicBezTo>
                          <a:pt x="169" y="16"/>
                          <a:pt x="173" y="14"/>
                          <a:pt x="173" y="14"/>
                        </a:cubicBezTo>
                        <a:cubicBezTo>
                          <a:pt x="195" y="26"/>
                          <a:pt x="175" y="20"/>
                          <a:pt x="195" y="14"/>
                        </a:cubicBezTo>
                        <a:cubicBezTo>
                          <a:pt x="207" y="17"/>
                          <a:pt x="201" y="26"/>
                          <a:pt x="211" y="32"/>
                        </a:cubicBezTo>
                        <a:cubicBezTo>
                          <a:pt x="214" y="38"/>
                          <a:pt x="224" y="55"/>
                          <a:pt x="231" y="59"/>
                        </a:cubicBezTo>
                        <a:cubicBezTo>
                          <a:pt x="241" y="70"/>
                          <a:pt x="235" y="67"/>
                          <a:pt x="245" y="70"/>
                        </a:cubicBezTo>
                        <a:cubicBezTo>
                          <a:pt x="249" y="69"/>
                          <a:pt x="253" y="69"/>
                          <a:pt x="257" y="68"/>
                        </a:cubicBezTo>
                        <a:cubicBezTo>
                          <a:pt x="261" y="67"/>
                          <a:pt x="270" y="65"/>
                          <a:pt x="270" y="65"/>
                        </a:cubicBezTo>
                        <a:cubicBezTo>
                          <a:pt x="278" y="66"/>
                          <a:pt x="283" y="67"/>
                          <a:pt x="290" y="71"/>
                        </a:cubicBezTo>
                        <a:cubicBezTo>
                          <a:pt x="304" y="88"/>
                          <a:pt x="282" y="62"/>
                          <a:pt x="300" y="81"/>
                        </a:cubicBezTo>
                        <a:cubicBezTo>
                          <a:pt x="302" y="84"/>
                          <a:pt x="308" y="90"/>
                          <a:pt x="308" y="90"/>
                        </a:cubicBezTo>
                        <a:cubicBezTo>
                          <a:pt x="311" y="98"/>
                          <a:pt x="315" y="103"/>
                          <a:pt x="318" y="111"/>
                        </a:cubicBezTo>
                        <a:cubicBezTo>
                          <a:pt x="319" y="114"/>
                          <a:pt x="321" y="117"/>
                          <a:pt x="322" y="120"/>
                        </a:cubicBezTo>
                        <a:cubicBezTo>
                          <a:pt x="323" y="122"/>
                          <a:pt x="324" y="125"/>
                          <a:pt x="324" y="125"/>
                        </a:cubicBezTo>
                        <a:cubicBezTo>
                          <a:pt x="321" y="132"/>
                          <a:pt x="313" y="134"/>
                          <a:pt x="310" y="142"/>
                        </a:cubicBezTo>
                        <a:cubicBezTo>
                          <a:pt x="313" y="151"/>
                          <a:pt x="317" y="146"/>
                          <a:pt x="322" y="141"/>
                        </a:cubicBezTo>
                        <a:cubicBezTo>
                          <a:pt x="341" y="143"/>
                          <a:pt x="339" y="142"/>
                          <a:pt x="342" y="155"/>
                        </a:cubicBezTo>
                        <a:cubicBezTo>
                          <a:pt x="351" y="150"/>
                          <a:pt x="355" y="152"/>
                          <a:pt x="364" y="157"/>
                        </a:cubicBezTo>
                        <a:cubicBezTo>
                          <a:pt x="369" y="162"/>
                          <a:pt x="372" y="166"/>
                          <a:pt x="380" y="168"/>
                        </a:cubicBezTo>
                        <a:cubicBezTo>
                          <a:pt x="381" y="169"/>
                          <a:pt x="383" y="171"/>
                          <a:pt x="382" y="172"/>
                        </a:cubicBezTo>
                        <a:cubicBezTo>
                          <a:pt x="380" y="176"/>
                          <a:pt x="368" y="172"/>
                          <a:pt x="382" y="176"/>
                        </a:cubicBezTo>
                        <a:cubicBezTo>
                          <a:pt x="386" y="175"/>
                          <a:pt x="390" y="173"/>
                          <a:pt x="394" y="172"/>
                        </a:cubicBezTo>
                        <a:cubicBezTo>
                          <a:pt x="396" y="172"/>
                          <a:pt x="400" y="171"/>
                          <a:pt x="400" y="171"/>
                        </a:cubicBezTo>
                        <a:cubicBezTo>
                          <a:pt x="413" y="177"/>
                          <a:pt x="427" y="179"/>
                          <a:pt x="439" y="185"/>
                        </a:cubicBezTo>
                        <a:cubicBezTo>
                          <a:pt x="441" y="190"/>
                          <a:pt x="445" y="194"/>
                          <a:pt x="447" y="199"/>
                        </a:cubicBezTo>
                        <a:cubicBezTo>
                          <a:pt x="453" y="198"/>
                          <a:pt x="460" y="195"/>
                          <a:pt x="465" y="201"/>
                        </a:cubicBezTo>
                        <a:cubicBezTo>
                          <a:pt x="468" y="205"/>
                          <a:pt x="471" y="215"/>
                          <a:pt x="471" y="215"/>
                        </a:cubicBezTo>
                        <a:cubicBezTo>
                          <a:pt x="468" y="231"/>
                          <a:pt x="469" y="248"/>
                          <a:pt x="451" y="258"/>
                        </a:cubicBezTo>
                        <a:cubicBezTo>
                          <a:pt x="447" y="262"/>
                          <a:pt x="437" y="275"/>
                          <a:pt x="435" y="281"/>
                        </a:cubicBezTo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35" name="Freeform 36"/>
                  <p:cNvSpPr/>
                  <p:nvPr/>
                </p:nvSpPr>
                <p:spPr bwMode="ltGray">
                  <a:xfrm>
                    <a:off x="2615" y="245"/>
                    <a:ext cx="433" cy="291"/>
                  </a:xfrm>
                  <a:custGeom>
                    <a:rect l="l" t="t" r="r" b="b"/>
                    <a:pathLst>
                      <a:path w="984" h="844">
                        <a:moveTo>
                          <a:pt x="82" y="38"/>
                        </a:moveTo>
                        <a:lnTo>
                          <a:pt x="406" y="6"/>
                        </a:lnTo>
                        <a:cubicBezTo>
                          <a:pt x="497" y="22"/>
                          <a:pt x="465" y="0"/>
                          <a:pt x="474" y="54"/>
                        </a:cubicBezTo>
                        <a:cubicBezTo>
                          <a:pt x="492" y="48"/>
                          <a:pt x="484" y="40"/>
                          <a:pt x="502" y="34"/>
                        </a:cubicBezTo>
                        <a:cubicBezTo>
                          <a:pt x="510" y="37"/>
                          <a:pt x="517" y="46"/>
                          <a:pt x="526" y="46"/>
                        </a:cubicBezTo>
                        <a:cubicBezTo>
                          <a:pt x="534" y="46"/>
                          <a:pt x="550" y="38"/>
                          <a:pt x="550" y="38"/>
                        </a:cubicBezTo>
                        <a:cubicBezTo>
                          <a:pt x="556" y="55"/>
                          <a:pt x="552" y="60"/>
                          <a:pt x="542" y="74"/>
                        </a:cubicBezTo>
                        <a:cubicBezTo>
                          <a:pt x="555" y="114"/>
                          <a:pt x="550" y="102"/>
                          <a:pt x="578" y="130"/>
                        </a:cubicBezTo>
                        <a:cubicBezTo>
                          <a:pt x="584" y="148"/>
                          <a:pt x="590" y="148"/>
                          <a:pt x="606" y="138"/>
                        </a:cubicBezTo>
                        <a:cubicBezTo>
                          <a:pt x="600" y="119"/>
                          <a:pt x="594" y="107"/>
                          <a:pt x="586" y="90"/>
                        </a:cubicBezTo>
                        <a:cubicBezTo>
                          <a:pt x="583" y="82"/>
                          <a:pt x="578" y="66"/>
                          <a:pt x="578" y="66"/>
                        </a:cubicBezTo>
                        <a:cubicBezTo>
                          <a:pt x="585" y="44"/>
                          <a:pt x="597" y="56"/>
                          <a:pt x="606" y="70"/>
                        </a:cubicBezTo>
                        <a:cubicBezTo>
                          <a:pt x="609" y="86"/>
                          <a:pt x="608" y="117"/>
                          <a:pt x="626" y="90"/>
                        </a:cubicBezTo>
                        <a:cubicBezTo>
                          <a:pt x="648" y="97"/>
                          <a:pt x="646" y="104"/>
                          <a:pt x="642" y="126"/>
                        </a:cubicBezTo>
                        <a:cubicBezTo>
                          <a:pt x="650" y="150"/>
                          <a:pt x="665" y="141"/>
                          <a:pt x="682" y="130"/>
                        </a:cubicBezTo>
                        <a:cubicBezTo>
                          <a:pt x="689" y="108"/>
                          <a:pt x="673" y="124"/>
                          <a:pt x="682" y="98"/>
                        </a:cubicBezTo>
                        <a:cubicBezTo>
                          <a:pt x="683" y="94"/>
                          <a:pt x="690" y="96"/>
                          <a:pt x="694" y="94"/>
                        </a:cubicBezTo>
                        <a:cubicBezTo>
                          <a:pt x="698" y="92"/>
                          <a:pt x="702" y="89"/>
                          <a:pt x="706" y="86"/>
                        </a:cubicBezTo>
                        <a:cubicBezTo>
                          <a:pt x="717" y="54"/>
                          <a:pt x="688" y="54"/>
                          <a:pt x="742" y="46"/>
                        </a:cubicBezTo>
                        <a:cubicBezTo>
                          <a:pt x="748" y="27"/>
                          <a:pt x="741" y="9"/>
                          <a:pt x="762" y="2"/>
                        </a:cubicBezTo>
                        <a:cubicBezTo>
                          <a:pt x="788" y="11"/>
                          <a:pt x="777" y="38"/>
                          <a:pt x="802" y="46"/>
                        </a:cubicBezTo>
                        <a:cubicBezTo>
                          <a:pt x="831" y="36"/>
                          <a:pt x="805" y="63"/>
                          <a:pt x="798" y="70"/>
                        </a:cubicBezTo>
                        <a:cubicBezTo>
                          <a:pt x="789" y="96"/>
                          <a:pt x="787" y="96"/>
                          <a:pt x="802" y="118"/>
                        </a:cubicBezTo>
                        <a:cubicBezTo>
                          <a:pt x="801" y="122"/>
                          <a:pt x="801" y="127"/>
                          <a:pt x="798" y="130"/>
                        </a:cubicBezTo>
                        <a:cubicBezTo>
                          <a:pt x="794" y="133"/>
                          <a:pt x="784" y="129"/>
                          <a:pt x="782" y="134"/>
                        </a:cubicBezTo>
                        <a:cubicBezTo>
                          <a:pt x="780" y="142"/>
                          <a:pt x="790" y="158"/>
                          <a:pt x="790" y="158"/>
                        </a:cubicBezTo>
                        <a:cubicBezTo>
                          <a:pt x="786" y="161"/>
                          <a:pt x="783" y="165"/>
                          <a:pt x="778" y="166"/>
                        </a:cubicBezTo>
                        <a:cubicBezTo>
                          <a:pt x="774" y="167"/>
                          <a:pt x="769" y="159"/>
                          <a:pt x="766" y="162"/>
                        </a:cubicBezTo>
                        <a:cubicBezTo>
                          <a:pt x="758" y="170"/>
                          <a:pt x="794" y="182"/>
                          <a:pt x="794" y="182"/>
                        </a:cubicBezTo>
                        <a:cubicBezTo>
                          <a:pt x="804" y="211"/>
                          <a:pt x="775" y="190"/>
                          <a:pt x="762" y="186"/>
                        </a:cubicBezTo>
                        <a:cubicBezTo>
                          <a:pt x="767" y="194"/>
                          <a:pt x="773" y="202"/>
                          <a:pt x="778" y="210"/>
                        </a:cubicBezTo>
                        <a:cubicBezTo>
                          <a:pt x="783" y="218"/>
                          <a:pt x="802" y="226"/>
                          <a:pt x="802" y="226"/>
                        </a:cubicBezTo>
                        <a:cubicBezTo>
                          <a:pt x="813" y="242"/>
                          <a:pt x="804" y="245"/>
                          <a:pt x="810" y="262"/>
                        </a:cubicBezTo>
                        <a:cubicBezTo>
                          <a:pt x="803" y="282"/>
                          <a:pt x="793" y="301"/>
                          <a:pt x="786" y="322"/>
                        </a:cubicBezTo>
                        <a:cubicBezTo>
                          <a:pt x="783" y="330"/>
                          <a:pt x="778" y="346"/>
                          <a:pt x="778" y="346"/>
                        </a:cubicBezTo>
                        <a:cubicBezTo>
                          <a:pt x="785" y="366"/>
                          <a:pt x="817" y="394"/>
                          <a:pt x="830" y="414"/>
                        </a:cubicBezTo>
                        <a:cubicBezTo>
                          <a:pt x="835" y="422"/>
                          <a:pt x="841" y="430"/>
                          <a:pt x="846" y="438"/>
                        </a:cubicBezTo>
                        <a:cubicBezTo>
                          <a:pt x="849" y="442"/>
                          <a:pt x="854" y="450"/>
                          <a:pt x="854" y="450"/>
                        </a:cubicBezTo>
                        <a:cubicBezTo>
                          <a:pt x="853" y="457"/>
                          <a:pt x="855" y="466"/>
                          <a:pt x="850" y="470"/>
                        </a:cubicBezTo>
                        <a:cubicBezTo>
                          <a:pt x="844" y="475"/>
                          <a:pt x="831" y="451"/>
                          <a:pt x="830" y="450"/>
                        </a:cubicBezTo>
                        <a:cubicBezTo>
                          <a:pt x="811" y="431"/>
                          <a:pt x="789" y="421"/>
                          <a:pt x="774" y="398"/>
                        </a:cubicBezTo>
                        <a:cubicBezTo>
                          <a:pt x="769" y="379"/>
                          <a:pt x="766" y="371"/>
                          <a:pt x="746" y="378"/>
                        </a:cubicBezTo>
                        <a:cubicBezTo>
                          <a:pt x="717" y="368"/>
                          <a:pt x="730" y="368"/>
                          <a:pt x="706" y="374"/>
                        </a:cubicBezTo>
                        <a:cubicBezTo>
                          <a:pt x="688" y="402"/>
                          <a:pt x="699" y="395"/>
                          <a:pt x="678" y="402"/>
                        </a:cubicBezTo>
                        <a:cubicBezTo>
                          <a:pt x="654" y="386"/>
                          <a:pt x="650" y="390"/>
                          <a:pt x="618" y="394"/>
                        </a:cubicBezTo>
                        <a:cubicBezTo>
                          <a:pt x="607" y="411"/>
                          <a:pt x="601" y="426"/>
                          <a:pt x="590" y="442"/>
                        </a:cubicBezTo>
                        <a:cubicBezTo>
                          <a:pt x="600" y="471"/>
                          <a:pt x="593" y="459"/>
                          <a:pt x="606" y="478"/>
                        </a:cubicBezTo>
                        <a:cubicBezTo>
                          <a:pt x="593" y="518"/>
                          <a:pt x="622" y="548"/>
                          <a:pt x="642" y="578"/>
                        </a:cubicBezTo>
                        <a:cubicBezTo>
                          <a:pt x="651" y="591"/>
                          <a:pt x="651" y="601"/>
                          <a:pt x="666" y="606"/>
                        </a:cubicBezTo>
                        <a:cubicBezTo>
                          <a:pt x="680" y="627"/>
                          <a:pt x="691" y="623"/>
                          <a:pt x="710" y="610"/>
                        </a:cubicBezTo>
                        <a:cubicBezTo>
                          <a:pt x="729" y="616"/>
                          <a:pt x="729" y="606"/>
                          <a:pt x="734" y="590"/>
                        </a:cubicBezTo>
                        <a:cubicBezTo>
                          <a:pt x="735" y="577"/>
                          <a:pt x="731" y="562"/>
                          <a:pt x="738" y="550"/>
                        </a:cubicBezTo>
                        <a:cubicBezTo>
                          <a:pt x="742" y="543"/>
                          <a:pt x="762" y="542"/>
                          <a:pt x="762" y="542"/>
                        </a:cubicBezTo>
                        <a:cubicBezTo>
                          <a:pt x="783" y="547"/>
                          <a:pt x="786" y="552"/>
                          <a:pt x="774" y="570"/>
                        </a:cubicBezTo>
                        <a:cubicBezTo>
                          <a:pt x="779" y="590"/>
                          <a:pt x="790" y="605"/>
                          <a:pt x="770" y="618"/>
                        </a:cubicBezTo>
                        <a:cubicBezTo>
                          <a:pt x="769" y="622"/>
                          <a:pt x="764" y="626"/>
                          <a:pt x="766" y="630"/>
                        </a:cubicBezTo>
                        <a:cubicBezTo>
                          <a:pt x="768" y="634"/>
                          <a:pt x="775" y="634"/>
                          <a:pt x="778" y="638"/>
                        </a:cubicBezTo>
                        <a:cubicBezTo>
                          <a:pt x="788" y="651"/>
                          <a:pt x="786" y="660"/>
                          <a:pt x="802" y="670"/>
                        </a:cubicBezTo>
                        <a:cubicBezTo>
                          <a:pt x="810" y="667"/>
                          <a:pt x="818" y="665"/>
                          <a:pt x="826" y="662"/>
                        </a:cubicBezTo>
                        <a:cubicBezTo>
                          <a:pt x="830" y="661"/>
                          <a:pt x="838" y="658"/>
                          <a:pt x="838" y="658"/>
                        </a:cubicBezTo>
                        <a:cubicBezTo>
                          <a:pt x="857" y="664"/>
                          <a:pt x="864" y="680"/>
                          <a:pt x="870" y="698"/>
                        </a:cubicBezTo>
                        <a:cubicBezTo>
                          <a:pt x="859" y="731"/>
                          <a:pt x="887" y="794"/>
                          <a:pt x="922" y="806"/>
                        </a:cubicBezTo>
                        <a:cubicBezTo>
                          <a:pt x="938" y="801"/>
                          <a:pt x="941" y="792"/>
                          <a:pt x="958" y="798"/>
                        </a:cubicBezTo>
                        <a:cubicBezTo>
                          <a:pt x="984" y="837"/>
                          <a:pt x="928" y="784"/>
                          <a:pt x="942" y="826"/>
                        </a:cubicBezTo>
                        <a:cubicBezTo>
                          <a:pt x="936" y="844"/>
                          <a:pt x="930" y="844"/>
                          <a:pt x="914" y="834"/>
                        </a:cubicBezTo>
                        <a:cubicBezTo>
                          <a:pt x="903" y="817"/>
                          <a:pt x="890" y="821"/>
                          <a:pt x="874" y="810"/>
                        </a:cubicBezTo>
                        <a:cubicBezTo>
                          <a:pt x="851" y="776"/>
                          <a:pt x="882" y="816"/>
                          <a:pt x="854" y="794"/>
                        </a:cubicBezTo>
                        <a:cubicBezTo>
                          <a:pt x="843" y="785"/>
                          <a:pt x="840" y="768"/>
                          <a:pt x="830" y="758"/>
                        </a:cubicBezTo>
                        <a:cubicBezTo>
                          <a:pt x="824" y="739"/>
                          <a:pt x="817" y="724"/>
                          <a:pt x="798" y="718"/>
                        </a:cubicBezTo>
                        <a:cubicBezTo>
                          <a:pt x="791" y="696"/>
                          <a:pt x="800" y="712"/>
                          <a:pt x="778" y="710"/>
                        </a:cubicBezTo>
                        <a:cubicBezTo>
                          <a:pt x="767" y="709"/>
                          <a:pt x="746" y="702"/>
                          <a:pt x="746" y="702"/>
                        </a:cubicBezTo>
                        <a:cubicBezTo>
                          <a:pt x="729" y="691"/>
                          <a:pt x="720" y="674"/>
                          <a:pt x="702" y="662"/>
                        </a:cubicBezTo>
                        <a:cubicBezTo>
                          <a:pt x="694" y="665"/>
                          <a:pt x="687" y="673"/>
                          <a:pt x="678" y="674"/>
                        </a:cubicBezTo>
                        <a:cubicBezTo>
                          <a:pt x="657" y="677"/>
                          <a:pt x="630" y="657"/>
                          <a:pt x="614" y="646"/>
                        </a:cubicBezTo>
                        <a:cubicBezTo>
                          <a:pt x="600" y="637"/>
                          <a:pt x="580" y="639"/>
                          <a:pt x="566" y="630"/>
                        </a:cubicBezTo>
                        <a:cubicBezTo>
                          <a:pt x="546" y="617"/>
                          <a:pt x="525" y="607"/>
                          <a:pt x="506" y="594"/>
                        </a:cubicBezTo>
                        <a:cubicBezTo>
                          <a:pt x="513" y="572"/>
                          <a:pt x="509" y="551"/>
                          <a:pt x="490" y="538"/>
                        </a:cubicBezTo>
                        <a:cubicBezTo>
                          <a:pt x="485" y="522"/>
                          <a:pt x="476" y="515"/>
                          <a:pt x="462" y="506"/>
                        </a:cubicBezTo>
                        <a:cubicBezTo>
                          <a:pt x="441" y="474"/>
                          <a:pt x="469" y="513"/>
                          <a:pt x="442" y="486"/>
                        </a:cubicBezTo>
                        <a:cubicBezTo>
                          <a:pt x="436" y="480"/>
                          <a:pt x="436" y="468"/>
                          <a:pt x="430" y="462"/>
                        </a:cubicBezTo>
                        <a:cubicBezTo>
                          <a:pt x="427" y="459"/>
                          <a:pt x="422" y="459"/>
                          <a:pt x="418" y="458"/>
                        </a:cubicBezTo>
                        <a:cubicBezTo>
                          <a:pt x="407" y="447"/>
                          <a:pt x="382" y="430"/>
                          <a:pt x="382" y="430"/>
                        </a:cubicBezTo>
                        <a:cubicBezTo>
                          <a:pt x="371" y="413"/>
                          <a:pt x="358" y="399"/>
                          <a:pt x="346" y="382"/>
                        </a:cubicBezTo>
                        <a:cubicBezTo>
                          <a:pt x="344" y="378"/>
                          <a:pt x="345" y="373"/>
                          <a:pt x="342" y="370"/>
                        </a:cubicBezTo>
                        <a:cubicBezTo>
                          <a:pt x="339" y="367"/>
                          <a:pt x="334" y="367"/>
                          <a:pt x="330" y="366"/>
                        </a:cubicBezTo>
                        <a:cubicBezTo>
                          <a:pt x="322" y="390"/>
                          <a:pt x="342" y="398"/>
                          <a:pt x="354" y="414"/>
                        </a:cubicBezTo>
                        <a:cubicBezTo>
                          <a:pt x="368" y="432"/>
                          <a:pt x="372" y="446"/>
                          <a:pt x="390" y="458"/>
                        </a:cubicBezTo>
                        <a:cubicBezTo>
                          <a:pt x="409" y="487"/>
                          <a:pt x="399" y="475"/>
                          <a:pt x="418" y="494"/>
                        </a:cubicBezTo>
                        <a:cubicBezTo>
                          <a:pt x="423" y="510"/>
                          <a:pt x="428" y="517"/>
                          <a:pt x="442" y="526"/>
                        </a:cubicBezTo>
                        <a:cubicBezTo>
                          <a:pt x="450" y="550"/>
                          <a:pt x="432" y="533"/>
                          <a:pt x="422" y="526"/>
                        </a:cubicBezTo>
                        <a:cubicBezTo>
                          <a:pt x="399" y="492"/>
                          <a:pt x="430" y="532"/>
                          <a:pt x="402" y="510"/>
                        </a:cubicBezTo>
                        <a:cubicBezTo>
                          <a:pt x="398" y="507"/>
                          <a:pt x="397" y="501"/>
                          <a:pt x="394" y="498"/>
                        </a:cubicBezTo>
                        <a:cubicBezTo>
                          <a:pt x="391" y="495"/>
                          <a:pt x="386" y="493"/>
                          <a:pt x="382" y="490"/>
                        </a:cubicBezTo>
                        <a:cubicBezTo>
                          <a:pt x="377" y="474"/>
                          <a:pt x="370" y="471"/>
                          <a:pt x="354" y="466"/>
                        </a:cubicBezTo>
                        <a:cubicBezTo>
                          <a:pt x="344" y="452"/>
                          <a:pt x="340" y="447"/>
                          <a:pt x="346" y="430"/>
                        </a:cubicBezTo>
                        <a:cubicBezTo>
                          <a:pt x="338" y="418"/>
                          <a:pt x="314" y="402"/>
                          <a:pt x="314" y="402"/>
                        </a:cubicBezTo>
                        <a:cubicBezTo>
                          <a:pt x="306" y="390"/>
                          <a:pt x="298" y="378"/>
                          <a:pt x="290" y="366"/>
                        </a:cubicBezTo>
                        <a:cubicBezTo>
                          <a:pt x="284" y="357"/>
                          <a:pt x="273" y="354"/>
                          <a:pt x="266" y="346"/>
                        </a:cubicBezTo>
                        <a:cubicBezTo>
                          <a:pt x="263" y="342"/>
                          <a:pt x="262" y="337"/>
                          <a:pt x="258" y="334"/>
                        </a:cubicBezTo>
                        <a:cubicBezTo>
                          <a:pt x="243" y="324"/>
                          <a:pt x="225" y="324"/>
                          <a:pt x="210" y="314"/>
                        </a:cubicBezTo>
                        <a:cubicBezTo>
                          <a:pt x="201" y="300"/>
                          <a:pt x="194" y="291"/>
                          <a:pt x="178" y="286"/>
                        </a:cubicBezTo>
                        <a:cubicBezTo>
                          <a:pt x="160" y="260"/>
                          <a:pt x="192" y="247"/>
                          <a:pt x="154" y="238"/>
                        </a:cubicBezTo>
                        <a:cubicBezTo>
                          <a:pt x="111" y="209"/>
                          <a:pt x="106" y="149"/>
                          <a:pt x="90" y="102"/>
                        </a:cubicBezTo>
                        <a:cubicBezTo>
                          <a:pt x="86" y="90"/>
                          <a:pt x="76" y="73"/>
                          <a:pt x="66" y="66"/>
                        </a:cubicBezTo>
                        <a:cubicBezTo>
                          <a:pt x="58" y="60"/>
                          <a:pt x="42" y="50"/>
                          <a:pt x="42" y="50"/>
                        </a:cubicBezTo>
                        <a:cubicBezTo>
                          <a:pt x="39" y="46"/>
                          <a:pt x="38" y="41"/>
                          <a:pt x="34" y="38"/>
                        </a:cubicBezTo>
                        <a:cubicBezTo>
                          <a:pt x="27" y="34"/>
                          <a:pt x="10" y="30"/>
                          <a:pt x="10" y="30"/>
                        </a:cubicBezTo>
                        <a:cubicBezTo>
                          <a:pt x="0" y="1"/>
                          <a:pt x="31" y="17"/>
                          <a:pt x="46" y="22"/>
                        </a:cubicBezTo>
                        <a:cubicBezTo>
                          <a:pt x="65" y="51"/>
                          <a:pt x="61" y="41"/>
                          <a:pt x="86" y="58"/>
                        </a:cubicBezTo>
                        <a:cubicBezTo>
                          <a:pt x="94" y="70"/>
                          <a:pt x="94" y="93"/>
                          <a:pt x="102" y="70"/>
                        </a:cubicBezTo>
                        <a:cubicBezTo>
                          <a:pt x="95" y="49"/>
                          <a:pt x="82" y="62"/>
                          <a:pt x="82" y="3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36" name="Freeform 37"/>
                  <p:cNvSpPr/>
                  <p:nvPr/>
                </p:nvSpPr>
                <p:spPr bwMode="ltGray">
                  <a:xfrm>
                    <a:off x="2482" y="454"/>
                    <a:ext cx="15" cy="16"/>
                  </a:xfrm>
                  <a:custGeom>
                    <a:rect l="l" t="t" r="r" b="b"/>
                    <a:pathLst>
                      <a:path w="36" h="48">
                        <a:moveTo>
                          <a:pt x="6" y="28"/>
                        </a:moveTo>
                        <a:cubicBezTo>
                          <a:pt x="25" y="0"/>
                          <a:pt x="36" y="31"/>
                          <a:pt x="10" y="48"/>
                        </a:cubicBezTo>
                        <a:cubicBezTo>
                          <a:pt x="0" y="34"/>
                          <a:pt x="0" y="40"/>
                          <a:pt x="6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37" name="Freeform 38"/>
                  <p:cNvSpPr/>
                  <p:nvPr/>
                </p:nvSpPr>
                <p:spPr bwMode="ltGray">
                  <a:xfrm>
                    <a:off x="2470" y="448"/>
                    <a:ext cx="16" cy="12"/>
                  </a:xfrm>
                  <a:custGeom>
                    <a:rect l="l" t="t" r="r" b="b"/>
                    <a:pathLst>
                      <a:path w="36" h="37">
                        <a:moveTo>
                          <a:pt x="0" y="5"/>
                        </a:moveTo>
                        <a:cubicBezTo>
                          <a:pt x="4" y="4"/>
                          <a:pt x="8" y="0"/>
                          <a:pt x="12" y="1"/>
                        </a:cubicBezTo>
                        <a:cubicBezTo>
                          <a:pt x="21" y="4"/>
                          <a:pt x="36" y="17"/>
                          <a:pt x="36" y="17"/>
                        </a:cubicBezTo>
                        <a:cubicBezTo>
                          <a:pt x="29" y="37"/>
                          <a:pt x="22" y="26"/>
                          <a:pt x="8" y="17"/>
                        </a:cubicBezTo>
                        <a:cubicBezTo>
                          <a:pt x="5" y="13"/>
                          <a:pt x="0" y="5"/>
                          <a:pt x="0" y="5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38" name="Freeform 39"/>
                  <p:cNvSpPr/>
                  <p:nvPr/>
                </p:nvSpPr>
                <p:spPr bwMode="ltGray">
                  <a:xfrm>
                    <a:off x="2970" y="414"/>
                    <a:ext cx="75" cy="34"/>
                  </a:xfrm>
                  <a:custGeom>
                    <a:rect l="l" t="t" r="r" b="b"/>
                    <a:pathLst>
                      <a:path w="170" h="96">
                        <a:moveTo>
                          <a:pt x="0" y="49"/>
                        </a:moveTo>
                        <a:cubicBezTo>
                          <a:pt x="5" y="33"/>
                          <a:pt x="12" y="30"/>
                          <a:pt x="28" y="25"/>
                        </a:cubicBezTo>
                        <a:cubicBezTo>
                          <a:pt x="20" y="0"/>
                          <a:pt x="42" y="16"/>
                          <a:pt x="56" y="21"/>
                        </a:cubicBezTo>
                        <a:cubicBezTo>
                          <a:pt x="56" y="21"/>
                          <a:pt x="77" y="6"/>
                          <a:pt x="80" y="9"/>
                        </a:cubicBezTo>
                        <a:cubicBezTo>
                          <a:pt x="85" y="14"/>
                          <a:pt x="71" y="23"/>
                          <a:pt x="64" y="25"/>
                        </a:cubicBezTo>
                        <a:cubicBezTo>
                          <a:pt x="82" y="37"/>
                          <a:pt x="103" y="42"/>
                          <a:pt x="124" y="49"/>
                        </a:cubicBezTo>
                        <a:cubicBezTo>
                          <a:pt x="136" y="53"/>
                          <a:pt x="160" y="65"/>
                          <a:pt x="160" y="65"/>
                        </a:cubicBezTo>
                        <a:cubicBezTo>
                          <a:pt x="170" y="96"/>
                          <a:pt x="134" y="83"/>
                          <a:pt x="116" y="77"/>
                        </a:cubicBezTo>
                        <a:cubicBezTo>
                          <a:pt x="109" y="57"/>
                          <a:pt x="116" y="66"/>
                          <a:pt x="88" y="57"/>
                        </a:cubicBezTo>
                        <a:cubicBezTo>
                          <a:pt x="84" y="56"/>
                          <a:pt x="76" y="53"/>
                          <a:pt x="76" y="53"/>
                        </a:cubicBezTo>
                        <a:cubicBezTo>
                          <a:pt x="57" y="34"/>
                          <a:pt x="53" y="37"/>
                          <a:pt x="24" y="41"/>
                        </a:cubicBezTo>
                        <a:cubicBezTo>
                          <a:pt x="9" y="51"/>
                          <a:pt x="17" y="49"/>
                          <a:pt x="0" y="49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39" name="Freeform 40"/>
                  <p:cNvSpPr/>
                  <p:nvPr/>
                </p:nvSpPr>
                <p:spPr bwMode="ltGray">
                  <a:xfrm>
                    <a:off x="3049" y="442"/>
                    <a:ext cx="61" cy="15"/>
                  </a:xfrm>
                  <a:custGeom>
                    <a:rect l="l" t="t" r="r" b="b"/>
                    <a:pathLst>
                      <a:path w="138" h="44">
                        <a:moveTo>
                          <a:pt x="0" y="0"/>
                        </a:moveTo>
                        <a:cubicBezTo>
                          <a:pt x="19" y="3"/>
                          <a:pt x="35" y="10"/>
                          <a:pt x="52" y="4"/>
                        </a:cubicBezTo>
                        <a:cubicBezTo>
                          <a:pt x="87" y="11"/>
                          <a:pt x="61" y="15"/>
                          <a:pt x="88" y="24"/>
                        </a:cubicBezTo>
                        <a:cubicBezTo>
                          <a:pt x="96" y="23"/>
                          <a:pt x="104" y="19"/>
                          <a:pt x="112" y="20"/>
                        </a:cubicBezTo>
                        <a:cubicBezTo>
                          <a:pt x="138" y="23"/>
                          <a:pt x="118" y="41"/>
                          <a:pt x="108" y="44"/>
                        </a:cubicBezTo>
                        <a:cubicBezTo>
                          <a:pt x="78" y="34"/>
                          <a:pt x="92" y="34"/>
                          <a:pt x="64" y="40"/>
                        </a:cubicBezTo>
                        <a:cubicBezTo>
                          <a:pt x="41" y="37"/>
                          <a:pt x="22" y="41"/>
                          <a:pt x="0" y="36"/>
                        </a:cubicBezTo>
                        <a:cubicBezTo>
                          <a:pt x="6" y="11"/>
                          <a:pt x="7" y="27"/>
                          <a:pt x="28" y="20"/>
                        </a:cubicBezTo>
                        <a:cubicBezTo>
                          <a:pt x="17" y="13"/>
                          <a:pt x="0" y="13"/>
                          <a:pt x="0" y="0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40" name="Freeform 41"/>
                  <p:cNvSpPr/>
                  <p:nvPr/>
                </p:nvSpPr>
                <p:spPr bwMode="ltGray">
                  <a:xfrm>
                    <a:off x="3017" y="450"/>
                    <a:ext cx="25" cy="14"/>
                  </a:xfrm>
                  <a:custGeom>
                    <a:rect l="l" t="t" r="r" b="b"/>
                    <a:pathLst>
                      <a:path w="57" h="42">
                        <a:moveTo>
                          <a:pt x="17" y="25"/>
                        </a:moveTo>
                        <a:cubicBezTo>
                          <a:pt x="0" y="0"/>
                          <a:pt x="21" y="9"/>
                          <a:pt x="37" y="13"/>
                        </a:cubicBezTo>
                        <a:cubicBezTo>
                          <a:pt x="57" y="42"/>
                          <a:pt x="30" y="25"/>
                          <a:pt x="17" y="25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41" name="Freeform 42"/>
                  <p:cNvSpPr/>
                  <p:nvPr/>
                </p:nvSpPr>
                <p:spPr bwMode="ltGray">
                  <a:xfrm>
                    <a:off x="3000" y="406"/>
                    <a:ext cx="16" cy="19"/>
                  </a:xfrm>
                  <a:custGeom>
                    <a:rect l="l" t="t" r="r" b="b"/>
                    <a:pathLst>
                      <a:path w="39" h="52">
                        <a:moveTo>
                          <a:pt x="19" y="32"/>
                        </a:moveTo>
                        <a:cubicBezTo>
                          <a:pt x="13" y="14"/>
                          <a:pt x="0" y="13"/>
                          <a:pt x="19" y="0"/>
                        </a:cubicBezTo>
                        <a:cubicBezTo>
                          <a:pt x="23" y="5"/>
                          <a:pt x="39" y="52"/>
                          <a:pt x="19" y="3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42" name="Freeform 43"/>
                  <p:cNvSpPr/>
                  <p:nvPr/>
                </p:nvSpPr>
                <p:spPr bwMode="ltGray">
                  <a:xfrm>
                    <a:off x="3131" y="461"/>
                    <a:ext cx="20" cy="28"/>
                  </a:xfrm>
                  <a:custGeom>
                    <a:rect l="l" t="t" r="r" b="b"/>
                    <a:pathLst>
                      <a:path w="44" h="80">
                        <a:moveTo>
                          <a:pt x="4" y="9"/>
                        </a:moveTo>
                        <a:cubicBezTo>
                          <a:pt x="9" y="17"/>
                          <a:pt x="18" y="24"/>
                          <a:pt x="20" y="33"/>
                        </a:cubicBezTo>
                        <a:cubicBezTo>
                          <a:pt x="21" y="38"/>
                          <a:pt x="21" y="45"/>
                          <a:pt x="24" y="49"/>
                        </a:cubicBezTo>
                        <a:cubicBezTo>
                          <a:pt x="27" y="52"/>
                          <a:pt x="32" y="52"/>
                          <a:pt x="36" y="53"/>
                        </a:cubicBezTo>
                        <a:cubicBezTo>
                          <a:pt x="41" y="68"/>
                          <a:pt x="44" y="80"/>
                          <a:pt x="24" y="73"/>
                        </a:cubicBezTo>
                        <a:cubicBezTo>
                          <a:pt x="19" y="55"/>
                          <a:pt x="11" y="37"/>
                          <a:pt x="0" y="21"/>
                        </a:cubicBezTo>
                        <a:cubicBezTo>
                          <a:pt x="4" y="4"/>
                          <a:pt x="4" y="0"/>
                          <a:pt x="4" y="9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43" name="Freeform 44"/>
                  <p:cNvSpPr/>
                  <p:nvPr/>
                </p:nvSpPr>
                <p:spPr bwMode="ltGray">
                  <a:xfrm>
                    <a:off x="2782" y="250"/>
                    <a:ext cx="211" cy="42"/>
                  </a:xfrm>
                  <a:custGeom>
                    <a:rect l="l" t="t" r="r" b="b"/>
                    <a:pathLst>
                      <a:path w="323" h="64">
                        <a:moveTo>
                          <a:pt x="220" y="1"/>
                        </a:moveTo>
                        <a:cubicBezTo>
                          <a:pt x="215" y="12"/>
                          <a:pt x="225" y="17"/>
                          <a:pt x="231" y="8"/>
                        </a:cubicBezTo>
                        <a:cubicBezTo>
                          <a:pt x="235" y="0"/>
                          <a:pt x="229" y="7"/>
                          <a:pt x="235" y="0"/>
                        </a:cubicBezTo>
                        <a:lnTo>
                          <a:pt x="265" y="0"/>
                        </a:lnTo>
                        <a:cubicBezTo>
                          <a:pt x="277" y="6"/>
                          <a:pt x="276" y="11"/>
                          <a:pt x="287" y="17"/>
                        </a:cubicBezTo>
                        <a:cubicBezTo>
                          <a:pt x="308" y="11"/>
                          <a:pt x="293" y="7"/>
                          <a:pt x="319" y="10"/>
                        </a:cubicBezTo>
                        <a:cubicBezTo>
                          <a:pt x="323" y="19"/>
                          <a:pt x="321" y="22"/>
                          <a:pt x="314" y="29"/>
                        </a:cubicBezTo>
                        <a:cubicBezTo>
                          <a:pt x="312" y="39"/>
                          <a:pt x="313" y="50"/>
                          <a:pt x="298" y="46"/>
                        </a:cubicBezTo>
                        <a:cubicBezTo>
                          <a:pt x="297" y="40"/>
                          <a:pt x="298" y="34"/>
                          <a:pt x="295" y="29"/>
                        </a:cubicBezTo>
                        <a:cubicBezTo>
                          <a:pt x="294" y="27"/>
                          <a:pt x="290" y="31"/>
                          <a:pt x="287" y="31"/>
                        </a:cubicBezTo>
                        <a:cubicBezTo>
                          <a:pt x="284" y="31"/>
                          <a:pt x="282" y="30"/>
                          <a:pt x="279" y="29"/>
                        </a:cubicBezTo>
                        <a:cubicBezTo>
                          <a:pt x="274" y="27"/>
                          <a:pt x="263" y="21"/>
                          <a:pt x="263" y="21"/>
                        </a:cubicBezTo>
                        <a:cubicBezTo>
                          <a:pt x="249" y="23"/>
                          <a:pt x="241" y="31"/>
                          <a:pt x="228" y="38"/>
                        </a:cubicBezTo>
                        <a:cubicBezTo>
                          <a:pt x="220" y="41"/>
                          <a:pt x="209" y="42"/>
                          <a:pt x="201" y="44"/>
                        </a:cubicBezTo>
                        <a:cubicBezTo>
                          <a:pt x="193" y="54"/>
                          <a:pt x="200" y="53"/>
                          <a:pt x="212" y="57"/>
                        </a:cubicBezTo>
                        <a:cubicBezTo>
                          <a:pt x="200" y="62"/>
                          <a:pt x="199" y="57"/>
                          <a:pt x="188" y="63"/>
                        </a:cubicBezTo>
                        <a:cubicBezTo>
                          <a:pt x="181" y="62"/>
                          <a:pt x="174" y="64"/>
                          <a:pt x="169" y="61"/>
                        </a:cubicBezTo>
                        <a:cubicBezTo>
                          <a:pt x="166" y="59"/>
                          <a:pt x="175" y="59"/>
                          <a:pt x="177" y="57"/>
                        </a:cubicBezTo>
                        <a:cubicBezTo>
                          <a:pt x="181" y="48"/>
                          <a:pt x="149" y="28"/>
                          <a:pt x="171" y="40"/>
                        </a:cubicBezTo>
                        <a:cubicBezTo>
                          <a:pt x="184" y="55"/>
                          <a:pt x="184" y="36"/>
                          <a:pt x="169" y="31"/>
                        </a:cubicBezTo>
                        <a:cubicBezTo>
                          <a:pt x="167" y="27"/>
                          <a:pt x="167" y="22"/>
                          <a:pt x="158" y="23"/>
                        </a:cubicBezTo>
                        <a:cubicBezTo>
                          <a:pt x="153" y="23"/>
                          <a:pt x="142" y="27"/>
                          <a:pt x="142" y="27"/>
                        </a:cubicBezTo>
                        <a:cubicBezTo>
                          <a:pt x="136" y="39"/>
                          <a:pt x="143" y="31"/>
                          <a:pt x="134" y="27"/>
                        </a:cubicBezTo>
                        <a:cubicBezTo>
                          <a:pt x="130" y="25"/>
                          <a:pt x="126" y="25"/>
                          <a:pt x="123" y="25"/>
                        </a:cubicBezTo>
                        <a:cubicBezTo>
                          <a:pt x="117" y="11"/>
                          <a:pt x="100" y="6"/>
                          <a:pt x="83" y="2"/>
                        </a:cubicBezTo>
                        <a:cubicBezTo>
                          <a:pt x="70" y="4"/>
                          <a:pt x="69" y="9"/>
                          <a:pt x="59" y="14"/>
                        </a:cubicBezTo>
                        <a:cubicBezTo>
                          <a:pt x="45" y="14"/>
                          <a:pt x="0" y="12"/>
                          <a:pt x="1" y="0"/>
                        </a:cubicBezTo>
                        <a:lnTo>
                          <a:pt x="220" y="1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44" name="Freeform 45"/>
                  <p:cNvSpPr/>
                  <p:nvPr/>
                </p:nvSpPr>
                <p:spPr bwMode="ltGray">
                  <a:xfrm>
                    <a:off x="2596" y="249"/>
                    <a:ext cx="196" cy="21"/>
                  </a:xfrm>
                  <a:custGeom>
                    <a:rect l="l" t="t" r="r" b="b"/>
                    <a:pathLst>
                      <a:path w="300" h="31">
                        <a:moveTo>
                          <a:pt x="105" y="31"/>
                        </a:moveTo>
                        <a:cubicBezTo>
                          <a:pt x="83" y="19"/>
                          <a:pt x="0" y="6"/>
                          <a:pt x="30" y="1"/>
                        </a:cubicBezTo>
                        <a:lnTo>
                          <a:pt x="285" y="0"/>
                        </a:lnTo>
                        <a:cubicBezTo>
                          <a:pt x="296" y="4"/>
                          <a:pt x="300" y="5"/>
                          <a:pt x="296" y="14"/>
                        </a:cubicBezTo>
                        <a:cubicBezTo>
                          <a:pt x="285" y="11"/>
                          <a:pt x="276" y="16"/>
                          <a:pt x="264" y="16"/>
                        </a:cubicBezTo>
                        <a:lnTo>
                          <a:pt x="105" y="31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45" name="Freeform 46"/>
                  <p:cNvSpPr/>
                  <p:nvPr/>
                </p:nvSpPr>
                <p:spPr bwMode="ltGray">
                  <a:xfrm>
                    <a:off x="2164" y="279"/>
                    <a:ext cx="19" cy="10"/>
                  </a:xfrm>
                  <a:custGeom>
                    <a:rect l="l" t="t" r="r" b="b"/>
                    <a:pathLst>
                      <a:path w="41" h="28">
                        <a:moveTo>
                          <a:pt x="0" y="25"/>
                        </a:moveTo>
                        <a:cubicBezTo>
                          <a:pt x="10" y="11"/>
                          <a:pt x="41" y="0"/>
                          <a:pt x="12" y="29"/>
                        </a:cubicBezTo>
                        <a:cubicBezTo>
                          <a:pt x="8" y="28"/>
                          <a:pt x="0" y="25"/>
                          <a:pt x="0" y="25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46" name="Freeform 47"/>
                  <p:cNvSpPr/>
                  <p:nvPr/>
                </p:nvSpPr>
                <p:spPr bwMode="ltGray">
                  <a:xfrm>
                    <a:off x="1659" y="249"/>
                    <a:ext cx="449" cy="157"/>
                  </a:xfrm>
                  <a:custGeom>
                    <a:rect l="l" t="t" r="r" b="b"/>
                    <a:pathLst>
                      <a:path w="436" h="152">
                        <a:moveTo>
                          <a:pt x="73" y="1"/>
                        </a:moveTo>
                        <a:lnTo>
                          <a:pt x="436" y="0"/>
                        </a:lnTo>
                        <a:cubicBezTo>
                          <a:pt x="430" y="15"/>
                          <a:pt x="429" y="42"/>
                          <a:pt x="416" y="54"/>
                        </a:cubicBezTo>
                        <a:cubicBezTo>
                          <a:pt x="410" y="60"/>
                          <a:pt x="405" y="63"/>
                          <a:pt x="397" y="68"/>
                        </a:cubicBezTo>
                        <a:cubicBezTo>
                          <a:pt x="396" y="69"/>
                          <a:pt x="392" y="70"/>
                          <a:pt x="392" y="70"/>
                        </a:cubicBezTo>
                        <a:cubicBezTo>
                          <a:pt x="377" y="63"/>
                          <a:pt x="385" y="68"/>
                          <a:pt x="375" y="73"/>
                        </a:cubicBezTo>
                        <a:cubicBezTo>
                          <a:pt x="371" y="82"/>
                          <a:pt x="371" y="83"/>
                          <a:pt x="361" y="88"/>
                        </a:cubicBezTo>
                        <a:cubicBezTo>
                          <a:pt x="359" y="92"/>
                          <a:pt x="364" y="93"/>
                          <a:pt x="362" y="99"/>
                        </a:cubicBezTo>
                        <a:cubicBezTo>
                          <a:pt x="363" y="102"/>
                          <a:pt x="364" y="105"/>
                          <a:pt x="364" y="107"/>
                        </a:cubicBezTo>
                        <a:cubicBezTo>
                          <a:pt x="365" y="109"/>
                          <a:pt x="366" y="111"/>
                          <a:pt x="366" y="113"/>
                        </a:cubicBezTo>
                        <a:cubicBezTo>
                          <a:pt x="365" y="115"/>
                          <a:pt x="364" y="120"/>
                          <a:pt x="362" y="122"/>
                        </a:cubicBezTo>
                        <a:cubicBezTo>
                          <a:pt x="359" y="123"/>
                          <a:pt x="354" y="119"/>
                          <a:pt x="351" y="120"/>
                        </a:cubicBezTo>
                        <a:cubicBezTo>
                          <a:pt x="347" y="129"/>
                          <a:pt x="352" y="127"/>
                          <a:pt x="342" y="129"/>
                        </a:cubicBezTo>
                        <a:cubicBezTo>
                          <a:pt x="340" y="123"/>
                          <a:pt x="345" y="111"/>
                          <a:pt x="347" y="105"/>
                        </a:cubicBezTo>
                        <a:cubicBezTo>
                          <a:pt x="347" y="100"/>
                          <a:pt x="338" y="102"/>
                          <a:pt x="338" y="100"/>
                        </a:cubicBezTo>
                        <a:cubicBezTo>
                          <a:pt x="338" y="98"/>
                          <a:pt x="344" y="95"/>
                          <a:pt x="344" y="93"/>
                        </a:cubicBezTo>
                        <a:cubicBezTo>
                          <a:pt x="344" y="92"/>
                          <a:pt x="344" y="89"/>
                          <a:pt x="342" y="89"/>
                        </a:cubicBezTo>
                        <a:cubicBezTo>
                          <a:pt x="339" y="89"/>
                          <a:pt x="324" y="94"/>
                          <a:pt x="320" y="94"/>
                        </a:cubicBezTo>
                        <a:cubicBezTo>
                          <a:pt x="317" y="86"/>
                          <a:pt x="328" y="88"/>
                          <a:pt x="317" y="85"/>
                        </a:cubicBezTo>
                        <a:cubicBezTo>
                          <a:pt x="311" y="91"/>
                          <a:pt x="306" y="93"/>
                          <a:pt x="297" y="94"/>
                        </a:cubicBezTo>
                        <a:cubicBezTo>
                          <a:pt x="300" y="104"/>
                          <a:pt x="307" y="101"/>
                          <a:pt x="320" y="103"/>
                        </a:cubicBezTo>
                        <a:cubicBezTo>
                          <a:pt x="318" y="109"/>
                          <a:pt x="311" y="111"/>
                          <a:pt x="305" y="117"/>
                        </a:cubicBezTo>
                        <a:lnTo>
                          <a:pt x="311" y="126"/>
                        </a:lnTo>
                        <a:lnTo>
                          <a:pt x="315" y="138"/>
                        </a:lnTo>
                        <a:lnTo>
                          <a:pt x="309" y="139"/>
                        </a:lnTo>
                        <a:lnTo>
                          <a:pt x="314" y="144"/>
                        </a:lnTo>
                        <a:lnTo>
                          <a:pt x="307" y="152"/>
                        </a:lnTo>
                        <a:lnTo>
                          <a:pt x="0" y="149"/>
                        </a:lnTo>
                        <a:lnTo>
                          <a:pt x="73" y="1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47" name="Freeform 48"/>
                  <p:cNvSpPr/>
                  <p:nvPr/>
                </p:nvSpPr>
                <p:spPr bwMode="ltGray">
                  <a:xfrm>
                    <a:off x="2110" y="244"/>
                    <a:ext cx="21" cy="57"/>
                  </a:xfrm>
                  <a:custGeom>
                    <a:rect l="l" t="t" r="r" b="b"/>
                    <a:pathLst>
                      <a:path w="47" h="165">
                        <a:moveTo>
                          <a:pt x="5" y="156"/>
                        </a:moveTo>
                        <a:cubicBezTo>
                          <a:pt x="0" y="141"/>
                          <a:pt x="1" y="118"/>
                          <a:pt x="15" y="108"/>
                        </a:cubicBezTo>
                        <a:cubicBezTo>
                          <a:pt x="16" y="95"/>
                          <a:pt x="17" y="81"/>
                          <a:pt x="17" y="68"/>
                        </a:cubicBezTo>
                        <a:cubicBezTo>
                          <a:pt x="17" y="58"/>
                          <a:pt x="11" y="40"/>
                          <a:pt x="11" y="40"/>
                        </a:cubicBezTo>
                        <a:cubicBezTo>
                          <a:pt x="14" y="20"/>
                          <a:pt x="11" y="29"/>
                          <a:pt x="17" y="12"/>
                        </a:cubicBezTo>
                        <a:cubicBezTo>
                          <a:pt x="18" y="8"/>
                          <a:pt x="21" y="0"/>
                          <a:pt x="21" y="0"/>
                        </a:cubicBezTo>
                        <a:cubicBezTo>
                          <a:pt x="38" y="6"/>
                          <a:pt x="33" y="7"/>
                          <a:pt x="31" y="30"/>
                        </a:cubicBezTo>
                        <a:cubicBezTo>
                          <a:pt x="38" y="52"/>
                          <a:pt x="40" y="76"/>
                          <a:pt x="47" y="98"/>
                        </a:cubicBezTo>
                        <a:cubicBezTo>
                          <a:pt x="44" y="116"/>
                          <a:pt x="45" y="113"/>
                          <a:pt x="31" y="108"/>
                        </a:cubicBezTo>
                        <a:cubicBezTo>
                          <a:pt x="25" y="118"/>
                          <a:pt x="28" y="112"/>
                          <a:pt x="23" y="126"/>
                        </a:cubicBezTo>
                        <a:cubicBezTo>
                          <a:pt x="22" y="128"/>
                          <a:pt x="21" y="132"/>
                          <a:pt x="21" y="132"/>
                        </a:cubicBezTo>
                        <a:cubicBezTo>
                          <a:pt x="23" y="133"/>
                          <a:pt x="26" y="132"/>
                          <a:pt x="27" y="134"/>
                        </a:cubicBezTo>
                        <a:cubicBezTo>
                          <a:pt x="29" y="137"/>
                          <a:pt x="31" y="146"/>
                          <a:pt x="31" y="146"/>
                        </a:cubicBezTo>
                        <a:cubicBezTo>
                          <a:pt x="27" y="165"/>
                          <a:pt x="23" y="155"/>
                          <a:pt x="13" y="148"/>
                        </a:cubicBezTo>
                        <a:cubicBezTo>
                          <a:pt x="11" y="152"/>
                          <a:pt x="11" y="160"/>
                          <a:pt x="7" y="160"/>
                        </a:cubicBezTo>
                        <a:cubicBezTo>
                          <a:pt x="5" y="160"/>
                          <a:pt x="4" y="156"/>
                          <a:pt x="3" y="154"/>
                        </a:cubicBezTo>
                        <a:cubicBezTo>
                          <a:pt x="3" y="153"/>
                          <a:pt x="4" y="155"/>
                          <a:pt x="5" y="15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48" name="Freeform 49"/>
                  <p:cNvSpPr/>
                  <p:nvPr/>
                </p:nvSpPr>
                <p:spPr bwMode="ltGray">
                  <a:xfrm>
                    <a:off x="2097" y="292"/>
                    <a:ext cx="61" cy="35"/>
                  </a:xfrm>
                  <a:custGeom>
                    <a:rect l="l" t="t" r="r" b="b"/>
                    <a:pathLst>
                      <a:path w="138" h="103">
                        <a:moveTo>
                          <a:pt x="26" y="61"/>
                        </a:moveTo>
                        <a:cubicBezTo>
                          <a:pt x="29" y="53"/>
                          <a:pt x="33" y="51"/>
                          <a:pt x="30" y="43"/>
                        </a:cubicBezTo>
                        <a:cubicBezTo>
                          <a:pt x="33" y="27"/>
                          <a:pt x="37" y="24"/>
                          <a:pt x="50" y="33"/>
                        </a:cubicBezTo>
                        <a:cubicBezTo>
                          <a:pt x="51" y="37"/>
                          <a:pt x="53" y="41"/>
                          <a:pt x="54" y="45"/>
                        </a:cubicBezTo>
                        <a:cubicBezTo>
                          <a:pt x="55" y="49"/>
                          <a:pt x="66" y="49"/>
                          <a:pt x="66" y="49"/>
                        </a:cubicBezTo>
                        <a:cubicBezTo>
                          <a:pt x="75" y="43"/>
                          <a:pt x="77" y="45"/>
                          <a:pt x="80" y="55"/>
                        </a:cubicBezTo>
                        <a:cubicBezTo>
                          <a:pt x="92" y="47"/>
                          <a:pt x="101" y="37"/>
                          <a:pt x="116" y="33"/>
                        </a:cubicBezTo>
                        <a:cubicBezTo>
                          <a:pt x="125" y="19"/>
                          <a:pt x="120" y="24"/>
                          <a:pt x="130" y="17"/>
                        </a:cubicBezTo>
                        <a:cubicBezTo>
                          <a:pt x="134" y="11"/>
                          <a:pt x="134" y="0"/>
                          <a:pt x="138" y="11"/>
                        </a:cubicBezTo>
                        <a:cubicBezTo>
                          <a:pt x="135" y="31"/>
                          <a:pt x="126" y="45"/>
                          <a:pt x="106" y="49"/>
                        </a:cubicBezTo>
                        <a:cubicBezTo>
                          <a:pt x="97" y="55"/>
                          <a:pt x="93" y="61"/>
                          <a:pt x="84" y="67"/>
                        </a:cubicBezTo>
                        <a:cubicBezTo>
                          <a:pt x="80" y="79"/>
                          <a:pt x="79" y="79"/>
                          <a:pt x="66" y="81"/>
                        </a:cubicBezTo>
                        <a:cubicBezTo>
                          <a:pt x="60" y="90"/>
                          <a:pt x="57" y="97"/>
                          <a:pt x="48" y="103"/>
                        </a:cubicBezTo>
                        <a:cubicBezTo>
                          <a:pt x="42" y="94"/>
                          <a:pt x="37" y="93"/>
                          <a:pt x="26" y="89"/>
                        </a:cubicBezTo>
                        <a:cubicBezTo>
                          <a:pt x="24" y="88"/>
                          <a:pt x="20" y="87"/>
                          <a:pt x="20" y="87"/>
                        </a:cubicBezTo>
                        <a:cubicBezTo>
                          <a:pt x="10" y="90"/>
                          <a:pt x="14" y="94"/>
                          <a:pt x="22" y="97"/>
                        </a:cubicBezTo>
                        <a:cubicBezTo>
                          <a:pt x="14" y="103"/>
                          <a:pt x="9" y="100"/>
                          <a:pt x="0" y="97"/>
                        </a:cubicBezTo>
                        <a:cubicBezTo>
                          <a:pt x="2" y="87"/>
                          <a:pt x="1" y="82"/>
                          <a:pt x="10" y="79"/>
                        </a:cubicBezTo>
                        <a:cubicBezTo>
                          <a:pt x="15" y="63"/>
                          <a:pt x="14" y="69"/>
                          <a:pt x="26" y="6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49" name="Freeform 50"/>
                  <p:cNvSpPr/>
                  <p:nvPr/>
                </p:nvSpPr>
                <p:spPr bwMode="ltGray">
                  <a:xfrm>
                    <a:off x="2032" y="324"/>
                    <a:ext cx="82" cy="74"/>
                  </a:xfrm>
                  <a:custGeom>
                    <a:rect l="l" t="t" r="r" b="b"/>
                    <a:pathLst>
                      <a:path w="188" h="214">
                        <a:moveTo>
                          <a:pt x="158" y="24"/>
                        </a:moveTo>
                        <a:cubicBezTo>
                          <a:pt x="156" y="18"/>
                          <a:pt x="160" y="6"/>
                          <a:pt x="160" y="6"/>
                        </a:cubicBezTo>
                        <a:cubicBezTo>
                          <a:pt x="167" y="16"/>
                          <a:pt x="167" y="8"/>
                          <a:pt x="170" y="0"/>
                        </a:cubicBezTo>
                        <a:cubicBezTo>
                          <a:pt x="181" y="4"/>
                          <a:pt x="179" y="14"/>
                          <a:pt x="182" y="24"/>
                        </a:cubicBezTo>
                        <a:cubicBezTo>
                          <a:pt x="184" y="30"/>
                          <a:pt x="188" y="42"/>
                          <a:pt x="188" y="42"/>
                        </a:cubicBezTo>
                        <a:cubicBezTo>
                          <a:pt x="183" y="56"/>
                          <a:pt x="188" y="52"/>
                          <a:pt x="178" y="58"/>
                        </a:cubicBezTo>
                        <a:cubicBezTo>
                          <a:pt x="174" y="63"/>
                          <a:pt x="170" y="76"/>
                          <a:pt x="170" y="76"/>
                        </a:cubicBezTo>
                        <a:cubicBezTo>
                          <a:pt x="169" y="100"/>
                          <a:pt x="173" y="110"/>
                          <a:pt x="162" y="126"/>
                        </a:cubicBezTo>
                        <a:cubicBezTo>
                          <a:pt x="150" y="118"/>
                          <a:pt x="155" y="132"/>
                          <a:pt x="144" y="136"/>
                        </a:cubicBezTo>
                        <a:cubicBezTo>
                          <a:pt x="135" y="134"/>
                          <a:pt x="129" y="135"/>
                          <a:pt x="120" y="138"/>
                        </a:cubicBezTo>
                        <a:cubicBezTo>
                          <a:pt x="114" y="129"/>
                          <a:pt x="122" y="127"/>
                          <a:pt x="112" y="124"/>
                        </a:cubicBezTo>
                        <a:cubicBezTo>
                          <a:pt x="108" y="130"/>
                          <a:pt x="108" y="142"/>
                          <a:pt x="102" y="146"/>
                        </a:cubicBezTo>
                        <a:cubicBezTo>
                          <a:pt x="98" y="148"/>
                          <a:pt x="90" y="150"/>
                          <a:pt x="90" y="150"/>
                        </a:cubicBezTo>
                        <a:cubicBezTo>
                          <a:pt x="87" y="141"/>
                          <a:pt x="89" y="135"/>
                          <a:pt x="80" y="132"/>
                        </a:cubicBezTo>
                        <a:cubicBezTo>
                          <a:pt x="68" y="134"/>
                          <a:pt x="65" y="134"/>
                          <a:pt x="58" y="144"/>
                        </a:cubicBezTo>
                        <a:cubicBezTo>
                          <a:pt x="66" y="150"/>
                          <a:pt x="68" y="147"/>
                          <a:pt x="76" y="142"/>
                        </a:cubicBezTo>
                        <a:cubicBezTo>
                          <a:pt x="81" y="146"/>
                          <a:pt x="85" y="155"/>
                          <a:pt x="78" y="160"/>
                        </a:cubicBezTo>
                        <a:cubicBezTo>
                          <a:pt x="75" y="162"/>
                          <a:pt x="62" y="165"/>
                          <a:pt x="58" y="166"/>
                        </a:cubicBezTo>
                        <a:cubicBezTo>
                          <a:pt x="48" y="173"/>
                          <a:pt x="44" y="173"/>
                          <a:pt x="34" y="166"/>
                        </a:cubicBezTo>
                        <a:cubicBezTo>
                          <a:pt x="35" y="162"/>
                          <a:pt x="34" y="158"/>
                          <a:pt x="36" y="154"/>
                        </a:cubicBezTo>
                        <a:cubicBezTo>
                          <a:pt x="38" y="150"/>
                          <a:pt x="55" y="146"/>
                          <a:pt x="46" y="144"/>
                        </a:cubicBezTo>
                        <a:cubicBezTo>
                          <a:pt x="42" y="143"/>
                          <a:pt x="34" y="148"/>
                          <a:pt x="34" y="148"/>
                        </a:cubicBezTo>
                        <a:cubicBezTo>
                          <a:pt x="32" y="155"/>
                          <a:pt x="28" y="159"/>
                          <a:pt x="26" y="166"/>
                        </a:cubicBezTo>
                        <a:cubicBezTo>
                          <a:pt x="36" y="182"/>
                          <a:pt x="36" y="173"/>
                          <a:pt x="30" y="190"/>
                        </a:cubicBezTo>
                        <a:cubicBezTo>
                          <a:pt x="28" y="196"/>
                          <a:pt x="14" y="200"/>
                          <a:pt x="14" y="200"/>
                        </a:cubicBezTo>
                        <a:cubicBezTo>
                          <a:pt x="5" y="214"/>
                          <a:pt x="11" y="210"/>
                          <a:pt x="0" y="214"/>
                        </a:cubicBezTo>
                        <a:cubicBezTo>
                          <a:pt x="2" y="202"/>
                          <a:pt x="5" y="198"/>
                          <a:pt x="8" y="188"/>
                        </a:cubicBezTo>
                        <a:cubicBezTo>
                          <a:pt x="6" y="178"/>
                          <a:pt x="3" y="173"/>
                          <a:pt x="0" y="164"/>
                        </a:cubicBezTo>
                        <a:cubicBezTo>
                          <a:pt x="3" y="156"/>
                          <a:pt x="7" y="157"/>
                          <a:pt x="14" y="152"/>
                        </a:cubicBezTo>
                        <a:cubicBezTo>
                          <a:pt x="18" y="141"/>
                          <a:pt x="23" y="140"/>
                          <a:pt x="32" y="134"/>
                        </a:cubicBezTo>
                        <a:cubicBezTo>
                          <a:pt x="37" y="127"/>
                          <a:pt x="37" y="123"/>
                          <a:pt x="44" y="118"/>
                        </a:cubicBezTo>
                        <a:cubicBezTo>
                          <a:pt x="64" y="121"/>
                          <a:pt x="55" y="122"/>
                          <a:pt x="72" y="116"/>
                        </a:cubicBezTo>
                        <a:cubicBezTo>
                          <a:pt x="76" y="115"/>
                          <a:pt x="84" y="112"/>
                          <a:pt x="84" y="112"/>
                        </a:cubicBezTo>
                        <a:cubicBezTo>
                          <a:pt x="105" y="119"/>
                          <a:pt x="97" y="84"/>
                          <a:pt x="114" y="78"/>
                        </a:cubicBezTo>
                        <a:cubicBezTo>
                          <a:pt x="117" y="87"/>
                          <a:pt x="110" y="89"/>
                          <a:pt x="120" y="92"/>
                        </a:cubicBezTo>
                        <a:cubicBezTo>
                          <a:pt x="125" y="85"/>
                          <a:pt x="125" y="81"/>
                          <a:pt x="132" y="76"/>
                        </a:cubicBezTo>
                        <a:cubicBezTo>
                          <a:pt x="138" y="68"/>
                          <a:pt x="146" y="65"/>
                          <a:pt x="150" y="54"/>
                        </a:cubicBezTo>
                        <a:cubicBezTo>
                          <a:pt x="151" y="50"/>
                          <a:pt x="154" y="42"/>
                          <a:pt x="154" y="42"/>
                        </a:cubicBezTo>
                        <a:cubicBezTo>
                          <a:pt x="152" y="41"/>
                          <a:pt x="148" y="40"/>
                          <a:pt x="148" y="38"/>
                        </a:cubicBezTo>
                        <a:cubicBezTo>
                          <a:pt x="148" y="36"/>
                          <a:pt x="161" y="33"/>
                          <a:pt x="152" y="32"/>
                        </a:cubicBezTo>
                        <a:lnTo>
                          <a:pt x="158" y="24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50" name="Freeform 51"/>
                  <p:cNvSpPr/>
                  <p:nvPr/>
                </p:nvSpPr>
                <p:spPr bwMode="ltGray">
                  <a:xfrm>
                    <a:off x="2087" y="346"/>
                    <a:ext cx="6" cy="4"/>
                  </a:xfrm>
                  <a:custGeom>
                    <a:rect l="l" t="t" r="r" b="b"/>
                    <a:pathLst>
                      <a:path w="13" h="13">
                        <a:moveTo>
                          <a:pt x="0" y="9"/>
                        </a:moveTo>
                        <a:cubicBezTo>
                          <a:pt x="6" y="0"/>
                          <a:pt x="13" y="7"/>
                          <a:pt x="4" y="13"/>
                        </a:cubicBezTo>
                        <a:cubicBezTo>
                          <a:pt x="0" y="6"/>
                          <a:pt x="0" y="5"/>
                          <a:pt x="0" y="9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51" name="Freeform 52"/>
                  <p:cNvSpPr/>
                  <p:nvPr/>
                </p:nvSpPr>
                <p:spPr bwMode="ltGray">
                  <a:xfrm>
                    <a:off x="1625" y="397"/>
                    <a:ext cx="357" cy="195"/>
                  </a:xfrm>
                  <a:custGeom>
                    <a:rect l="l" t="t" r="r" b="b"/>
                    <a:pathLst>
                      <a:path w="812" h="564">
                        <a:moveTo>
                          <a:pt x="798" y="6"/>
                        </a:moveTo>
                        <a:cubicBezTo>
                          <a:pt x="801" y="15"/>
                          <a:pt x="809" y="16"/>
                          <a:pt x="812" y="26"/>
                        </a:cubicBezTo>
                        <a:cubicBezTo>
                          <a:pt x="809" y="36"/>
                          <a:pt x="801" y="41"/>
                          <a:pt x="796" y="50"/>
                        </a:cubicBezTo>
                        <a:cubicBezTo>
                          <a:pt x="791" y="61"/>
                          <a:pt x="788" y="71"/>
                          <a:pt x="778" y="78"/>
                        </a:cubicBezTo>
                        <a:cubicBezTo>
                          <a:pt x="773" y="85"/>
                          <a:pt x="771" y="88"/>
                          <a:pt x="774" y="96"/>
                        </a:cubicBezTo>
                        <a:cubicBezTo>
                          <a:pt x="767" y="107"/>
                          <a:pt x="758" y="114"/>
                          <a:pt x="748" y="122"/>
                        </a:cubicBezTo>
                        <a:cubicBezTo>
                          <a:pt x="744" y="125"/>
                          <a:pt x="736" y="130"/>
                          <a:pt x="736" y="130"/>
                        </a:cubicBezTo>
                        <a:cubicBezTo>
                          <a:pt x="740" y="141"/>
                          <a:pt x="731" y="140"/>
                          <a:pt x="722" y="142"/>
                        </a:cubicBezTo>
                        <a:cubicBezTo>
                          <a:pt x="716" y="148"/>
                          <a:pt x="712" y="151"/>
                          <a:pt x="704" y="154"/>
                        </a:cubicBezTo>
                        <a:cubicBezTo>
                          <a:pt x="686" y="150"/>
                          <a:pt x="650" y="169"/>
                          <a:pt x="634" y="180"/>
                        </a:cubicBezTo>
                        <a:cubicBezTo>
                          <a:pt x="636" y="189"/>
                          <a:pt x="631" y="193"/>
                          <a:pt x="640" y="196"/>
                        </a:cubicBezTo>
                        <a:cubicBezTo>
                          <a:pt x="643" y="205"/>
                          <a:pt x="640" y="207"/>
                          <a:pt x="632" y="210"/>
                        </a:cubicBezTo>
                        <a:cubicBezTo>
                          <a:pt x="626" y="219"/>
                          <a:pt x="623" y="226"/>
                          <a:pt x="614" y="232"/>
                        </a:cubicBezTo>
                        <a:cubicBezTo>
                          <a:pt x="611" y="231"/>
                          <a:pt x="606" y="233"/>
                          <a:pt x="604" y="230"/>
                        </a:cubicBezTo>
                        <a:cubicBezTo>
                          <a:pt x="599" y="220"/>
                          <a:pt x="610" y="199"/>
                          <a:pt x="620" y="196"/>
                        </a:cubicBezTo>
                        <a:cubicBezTo>
                          <a:pt x="623" y="187"/>
                          <a:pt x="617" y="187"/>
                          <a:pt x="620" y="178"/>
                        </a:cubicBezTo>
                        <a:cubicBezTo>
                          <a:pt x="617" y="164"/>
                          <a:pt x="609" y="168"/>
                          <a:pt x="598" y="172"/>
                        </a:cubicBezTo>
                        <a:cubicBezTo>
                          <a:pt x="592" y="180"/>
                          <a:pt x="585" y="185"/>
                          <a:pt x="576" y="188"/>
                        </a:cubicBezTo>
                        <a:cubicBezTo>
                          <a:pt x="572" y="194"/>
                          <a:pt x="568" y="200"/>
                          <a:pt x="564" y="206"/>
                        </a:cubicBezTo>
                        <a:cubicBezTo>
                          <a:pt x="561" y="210"/>
                          <a:pt x="556" y="218"/>
                          <a:pt x="556" y="218"/>
                        </a:cubicBezTo>
                        <a:cubicBezTo>
                          <a:pt x="558" y="234"/>
                          <a:pt x="559" y="243"/>
                          <a:pt x="572" y="252"/>
                        </a:cubicBezTo>
                        <a:cubicBezTo>
                          <a:pt x="579" y="262"/>
                          <a:pt x="586" y="273"/>
                          <a:pt x="596" y="280"/>
                        </a:cubicBezTo>
                        <a:cubicBezTo>
                          <a:pt x="598" y="286"/>
                          <a:pt x="602" y="298"/>
                          <a:pt x="602" y="298"/>
                        </a:cubicBezTo>
                        <a:cubicBezTo>
                          <a:pt x="601" y="308"/>
                          <a:pt x="599" y="361"/>
                          <a:pt x="594" y="368"/>
                        </a:cubicBezTo>
                        <a:cubicBezTo>
                          <a:pt x="590" y="374"/>
                          <a:pt x="576" y="378"/>
                          <a:pt x="570" y="382"/>
                        </a:cubicBezTo>
                        <a:cubicBezTo>
                          <a:pt x="563" y="393"/>
                          <a:pt x="550" y="396"/>
                          <a:pt x="542" y="406"/>
                        </a:cubicBezTo>
                        <a:cubicBezTo>
                          <a:pt x="536" y="413"/>
                          <a:pt x="539" y="417"/>
                          <a:pt x="530" y="420"/>
                        </a:cubicBezTo>
                        <a:cubicBezTo>
                          <a:pt x="526" y="408"/>
                          <a:pt x="538" y="391"/>
                          <a:pt x="522" y="386"/>
                        </a:cubicBezTo>
                        <a:cubicBezTo>
                          <a:pt x="516" y="377"/>
                          <a:pt x="510" y="364"/>
                          <a:pt x="502" y="356"/>
                        </a:cubicBezTo>
                        <a:cubicBezTo>
                          <a:pt x="497" y="341"/>
                          <a:pt x="505" y="360"/>
                          <a:pt x="482" y="348"/>
                        </a:cubicBezTo>
                        <a:cubicBezTo>
                          <a:pt x="478" y="346"/>
                          <a:pt x="478" y="339"/>
                          <a:pt x="474" y="336"/>
                        </a:cubicBezTo>
                        <a:cubicBezTo>
                          <a:pt x="470" y="323"/>
                          <a:pt x="466" y="342"/>
                          <a:pt x="462" y="348"/>
                        </a:cubicBezTo>
                        <a:cubicBezTo>
                          <a:pt x="460" y="358"/>
                          <a:pt x="456" y="363"/>
                          <a:pt x="454" y="374"/>
                        </a:cubicBezTo>
                        <a:cubicBezTo>
                          <a:pt x="457" y="383"/>
                          <a:pt x="455" y="387"/>
                          <a:pt x="450" y="394"/>
                        </a:cubicBezTo>
                        <a:cubicBezTo>
                          <a:pt x="454" y="399"/>
                          <a:pt x="464" y="411"/>
                          <a:pt x="466" y="418"/>
                        </a:cubicBezTo>
                        <a:cubicBezTo>
                          <a:pt x="474" y="443"/>
                          <a:pt x="472" y="458"/>
                          <a:pt x="500" y="464"/>
                        </a:cubicBezTo>
                        <a:cubicBezTo>
                          <a:pt x="507" y="469"/>
                          <a:pt x="510" y="474"/>
                          <a:pt x="516" y="480"/>
                        </a:cubicBezTo>
                        <a:cubicBezTo>
                          <a:pt x="511" y="494"/>
                          <a:pt x="513" y="509"/>
                          <a:pt x="510" y="524"/>
                        </a:cubicBezTo>
                        <a:cubicBezTo>
                          <a:pt x="512" y="537"/>
                          <a:pt x="511" y="541"/>
                          <a:pt x="522" y="548"/>
                        </a:cubicBezTo>
                        <a:cubicBezTo>
                          <a:pt x="523" y="552"/>
                          <a:pt x="525" y="556"/>
                          <a:pt x="526" y="560"/>
                        </a:cubicBezTo>
                        <a:cubicBezTo>
                          <a:pt x="527" y="564"/>
                          <a:pt x="514" y="556"/>
                          <a:pt x="514" y="556"/>
                        </a:cubicBezTo>
                        <a:cubicBezTo>
                          <a:pt x="502" y="564"/>
                          <a:pt x="501" y="551"/>
                          <a:pt x="492" y="544"/>
                        </a:cubicBezTo>
                        <a:cubicBezTo>
                          <a:pt x="488" y="541"/>
                          <a:pt x="480" y="536"/>
                          <a:pt x="480" y="536"/>
                        </a:cubicBezTo>
                        <a:cubicBezTo>
                          <a:pt x="471" y="522"/>
                          <a:pt x="474" y="529"/>
                          <a:pt x="470" y="518"/>
                        </a:cubicBezTo>
                        <a:cubicBezTo>
                          <a:pt x="467" y="491"/>
                          <a:pt x="461" y="446"/>
                          <a:pt x="436" y="430"/>
                        </a:cubicBezTo>
                        <a:cubicBezTo>
                          <a:pt x="428" y="433"/>
                          <a:pt x="425" y="433"/>
                          <a:pt x="422" y="424"/>
                        </a:cubicBezTo>
                        <a:cubicBezTo>
                          <a:pt x="427" y="404"/>
                          <a:pt x="432" y="383"/>
                          <a:pt x="438" y="364"/>
                        </a:cubicBezTo>
                        <a:cubicBezTo>
                          <a:pt x="436" y="343"/>
                          <a:pt x="431" y="330"/>
                          <a:pt x="426" y="310"/>
                        </a:cubicBezTo>
                        <a:cubicBezTo>
                          <a:pt x="429" y="302"/>
                          <a:pt x="425" y="300"/>
                          <a:pt x="422" y="292"/>
                        </a:cubicBezTo>
                        <a:cubicBezTo>
                          <a:pt x="424" y="282"/>
                          <a:pt x="428" y="277"/>
                          <a:pt x="422" y="268"/>
                        </a:cubicBezTo>
                        <a:cubicBezTo>
                          <a:pt x="420" y="269"/>
                          <a:pt x="418" y="269"/>
                          <a:pt x="416" y="270"/>
                        </a:cubicBezTo>
                        <a:cubicBezTo>
                          <a:pt x="414" y="272"/>
                          <a:pt x="414" y="275"/>
                          <a:pt x="412" y="276"/>
                        </a:cubicBezTo>
                        <a:cubicBezTo>
                          <a:pt x="408" y="278"/>
                          <a:pt x="400" y="280"/>
                          <a:pt x="400" y="280"/>
                        </a:cubicBezTo>
                        <a:cubicBezTo>
                          <a:pt x="394" y="274"/>
                          <a:pt x="389" y="274"/>
                          <a:pt x="386" y="266"/>
                        </a:cubicBezTo>
                        <a:cubicBezTo>
                          <a:pt x="391" y="251"/>
                          <a:pt x="379" y="206"/>
                          <a:pt x="364" y="196"/>
                        </a:cubicBezTo>
                        <a:cubicBezTo>
                          <a:pt x="357" y="186"/>
                          <a:pt x="358" y="182"/>
                          <a:pt x="360" y="170"/>
                        </a:cubicBezTo>
                        <a:cubicBezTo>
                          <a:pt x="358" y="160"/>
                          <a:pt x="356" y="147"/>
                          <a:pt x="346" y="144"/>
                        </a:cubicBezTo>
                        <a:cubicBezTo>
                          <a:pt x="343" y="154"/>
                          <a:pt x="338" y="160"/>
                          <a:pt x="330" y="166"/>
                        </a:cubicBezTo>
                        <a:cubicBezTo>
                          <a:pt x="323" y="164"/>
                          <a:pt x="308" y="160"/>
                          <a:pt x="308" y="160"/>
                        </a:cubicBezTo>
                        <a:cubicBezTo>
                          <a:pt x="296" y="162"/>
                          <a:pt x="297" y="166"/>
                          <a:pt x="288" y="172"/>
                        </a:cubicBezTo>
                        <a:cubicBezTo>
                          <a:pt x="284" y="185"/>
                          <a:pt x="282" y="191"/>
                          <a:pt x="268" y="196"/>
                        </a:cubicBezTo>
                        <a:cubicBezTo>
                          <a:pt x="264" y="200"/>
                          <a:pt x="243" y="231"/>
                          <a:pt x="242" y="232"/>
                        </a:cubicBezTo>
                        <a:cubicBezTo>
                          <a:pt x="231" y="239"/>
                          <a:pt x="215" y="247"/>
                          <a:pt x="206" y="256"/>
                        </a:cubicBezTo>
                        <a:cubicBezTo>
                          <a:pt x="202" y="260"/>
                          <a:pt x="200" y="265"/>
                          <a:pt x="196" y="268"/>
                        </a:cubicBezTo>
                        <a:cubicBezTo>
                          <a:pt x="194" y="269"/>
                          <a:pt x="192" y="269"/>
                          <a:pt x="190" y="270"/>
                        </a:cubicBezTo>
                        <a:cubicBezTo>
                          <a:pt x="188" y="271"/>
                          <a:pt x="186" y="272"/>
                          <a:pt x="184" y="274"/>
                        </a:cubicBezTo>
                        <a:cubicBezTo>
                          <a:pt x="180" y="278"/>
                          <a:pt x="172" y="286"/>
                          <a:pt x="172" y="286"/>
                        </a:cubicBezTo>
                        <a:cubicBezTo>
                          <a:pt x="167" y="300"/>
                          <a:pt x="165" y="314"/>
                          <a:pt x="160" y="328"/>
                        </a:cubicBezTo>
                        <a:cubicBezTo>
                          <a:pt x="158" y="335"/>
                          <a:pt x="156" y="341"/>
                          <a:pt x="154" y="348"/>
                        </a:cubicBezTo>
                        <a:cubicBezTo>
                          <a:pt x="153" y="350"/>
                          <a:pt x="152" y="354"/>
                          <a:pt x="152" y="354"/>
                        </a:cubicBezTo>
                        <a:cubicBezTo>
                          <a:pt x="152" y="359"/>
                          <a:pt x="156" y="384"/>
                          <a:pt x="146" y="392"/>
                        </a:cubicBezTo>
                        <a:cubicBezTo>
                          <a:pt x="141" y="397"/>
                          <a:pt x="128" y="404"/>
                          <a:pt x="128" y="404"/>
                        </a:cubicBezTo>
                        <a:cubicBezTo>
                          <a:pt x="125" y="412"/>
                          <a:pt x="122" y="421"/>
                          <a:pt x="114" y="424"/>
                        </a:cubicBezTo>
                        <a:cubicBezTo>
                          <a:pt x="100" y="419"/>
                          <a:pt x="97" y="405"/>
                          <a:pt x="94" y="392"/>
                        </a:cubicBezTo>
                        <a:cubicBezTo>
                          <a:pt x="86" y="362"/>
                          <a:pt x="82" y="332"/>
                          <a:pt x="72" y="302"/>
                        </a:cubicBezTo>
                        <a:cubicBezTo>
                          <a:pt x="71" y="281"/>
                          <a:pt x="70" y="275"/>
                          <a:pt x="66" y="258"/>
                        </a:cubicBezTo>
                        <a:cubicBezTo>
                          <a:pt x="66" y="251"/>
                          <a:pt x="68" y="219"/>
                          <a:pt x="64" y="208"/>
                        </a:cubicBezTo>
                        <a:cubicBezTo>
                          <a:pt x="70" y="191"/>
                          <a:pt x="66" y="173"/>
                          <a:pt x="72" y="156"/>
                        </a:cubicBezTo>
                        <a:cubicBezTo>
                          <a:pt x="66" y="139"/>
                          <a:pt x="60" y="168"/>
                          <a:pt x="56" y="172"/>
                        </a:cubicBezTo>
                        <a:cubicBezTo>
                          <a:pt x="53" y="175"/>
                          <a:pt x="44" y="180"/>
                          <a:pt x="44" y="180"/>
                        </a:cubicBezTo>
                        <a:cubicBezTo>
                          <a:pt x="35" y="177"/>
                          <a:pt x="28" y="173"/>
                          <a:pt x="24" y="162"/>
                        </a:cubicBezTo>
                        <a:cubicBezTo>
                          <a:pt x="23" y="158"/>
                          <a:pt x="20" y="150"/>
                          <a:pt x="20" y="150"/>
                        </a:cubicBezTo>
                        <a:cubicBezTo>
                          <a:pt x="30" y="148"/>
                          <a:pt x="30" y="143"/>
                          <a:pt x="38" y="138"/>
                        </a:cubicBezTo>
                        <a:cubicBezTo>
                          <a:pt x="35" y="128"/>
                          <a:pt x="31" y="133"/>
                          <a:pt x="24" y="138"/>
                        </a:cubicBezTo>
                        <a:cubicBezTo>
                          <a:pt x="15" y="135"/>
                          <a:pt x="15" y="132"/>
                          <a:pt x="18" y="124"/>
                        </a:cubicBezTo>
                        <a:cubicBezTo>
                          <a:pt x="11" y="114"/>
                          <a:pt x="9" y="101"/>
                          <a:pt x="0" y="92"/>
                        </a:cubicBezTo>
                        <a:lnTo>
                          <a:pt x="76" y="0"/>
                        </a:lnTo>
                        <a:lnTo>
                          <a:pt x="798" y="6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52" name="Freeform 53"/>
                  <p:cNvSpPr/>
                  <p:nvPr/>
                </p:nvSpPr>
                <p:spPr bwMode="ltGray">
                  <a:xfrm>
                    <a:off x="1688" y="530"/>
                    <a:ext cx="20" cy="30"/>
                  </a:xfrm>
                  <a:custGeom>
                    <a:rect l="l" t="t" r="r" b="b"/>
                    <a:pathLst>
                      <a:path w="43" h="85">
                        <a:moveTo>
                          <a:pt x="7" y="11"/>
                        </a:moveTo>
                        <a:cubicBezTo>
                          <a:pt x="4" y="2"/>
                          <a:pt x="9" y="0"/>
                          <a:pt x="17" y="3"/>
                        </a:cubicBezTo>
                        <a:cubicBezTo>
                          <a:pt x="24" y="13"/>
                          <a:pt x="28" y="24"/>
                          <a:pt x="37" y="33"/>
                        </a:cubicBezTo>
                        <a:cubicBezTo>
                          <a:pt x="43" y="52"/>
                          <a:pt x="40" y="78"/>
                          <a:pt x="19" y="85"/>
                        </a:cubicBezTo>
                        <a:cubicBezTo>
                          <a:pt x="6" y="81"/>
                          <a:pt x="5" y="81"/>
                          <a:pt x="1" y="69"/>
                        </a:cubicBezTo>
                        <a:cubicBezTo>
                          <a:pt x="2" y="66"/>
                          <a:pt x="0" y="4"/>
                          <a:pt x="7" y="1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53" name="Freeform 54"/>
                  <p:cNvSpPr/>
                  <p:nvPr/>
                </p:nvSpPr>
                <p:spPr bwMode="ltGray">
                  <a:xfrm>
                    <a:off x="1962" y="430"/>
                    <a:ext cx="19" cy="25"/>
                  </a:xfrm>
                  <a:custGeom>
                    <a:rect l="l" t="t" r="r" b="b"/>
                    <a:pathLst>
                      <a:path w="44" h="74">
                        <a:moveTo>
                          <a:pt x="13" y="28"/>
                        </a:moveTo>
                        <a:cubicBezTo>
                          <a:pt x="15" y="13"/>
                          <a:pt x="14" y="7"/>
                          <a:pt x="29" y="2"/>
                        </a:cubicBezTo>
                        <a:cubicBezTo>
                          <a:pt x="34" y="3"/>
                          <a:pt x="40" y="0"/>
                          <a:pt x="43" y="4"/>
                        </a:cubicBezTo>
                        <a:cubicBezTo>
                          <a:pt x="44" y="6"/>
                          <a:pt x="41" y="21"/>
                          <a:pt x="39" y="26"/>
                        </a:cubicBezTo>
                        <a:cubicBezTo>
                          <a:pt x="31" y="43"/>
                          <a:pt x="30" y="63"/>
                          <a:pt x="13" y="74"/>
                        </a:cubicBezTo>
                        <a:cubicBezTo>
                          <a:pt x="4" y="71"/>
                          <a:pt x="4" y="68"/>
                          <a:pt x="7" y="60"/>
                        </a:cubicBezTo>
                        <a:cubicBezTo>
                          <a:pt x="5" y="50"/>
                          <a:pt x="0" y="46"/>
                          <a:pt x="3" y="36"/>
                        </a:cubicBezTo>
                        <a:cubicBezTo>
                          <a:pt x="4" y="32"/>
                          <a:pt x="8" y="23"/>
                          <a:pt x="13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54" name="Freeform 55"/>
                  <p:cNvSpPr/>
                  <p:nvPr/>
                </p:nvSpPr>
                <p:spPr bwMode="ltGray">
                  <a:xfrm>
                    <a:off x="2015" y="417"/>
                    <a:ext cx="9" cy="10"/>
                  </a:xfrm>
                  <a:custGeom>
                    <a:rect l="l" t="t" r="r" b="b"/>
                    <a:pathLst>
                      <a:path w="20" h="30">
                        <a:moveTo>
                          <a:pt x="7" y="16"/>
                        </a:moveTo>
                        <a:cubicBezTo>
                          <a:pt x="18" y="0"/>
                          <a:pt x="20" y="20"/>
                          <a:pt x="5" y="30"/>
                        </a:cubicBezTo>
                        <a:cubicBezTo>
                          <a:pt x="0" y="23"/>
                          <a:pt x="1" y="22"/>
                          <a:pt x="7" y="1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55" name="Freeform 56"/>
                  <p:cNvSpPr/>
                  <p:nvPr/>
                </p:nvSpPr>
                <p:spPr bwMode="ltGray">
                  <a:xfrm>
                    <a:off x="1057" y="319"/>
                    <a:ext cx="446" cy="365"/>
                  </a:xfrm>
                  <a:custGeom>
                    <a:rect l="l" t="t" r="r" b="b"/>
                    <a:pathLst>
                      <a:path w="682" h="557">
                        <a:moveTo>
                          <a:pt x="435" y="556"/>
                        </a:moveTo>
                        <a:lnTo>
                          <a:pt x="481" y="464"/>
                        </a:lnTo>
                        <a:lnTo>
                          <a:pt x="473" y="449"/>
                        </a:lnTo>
                        <a:lnTo>
                          <a:pt x="486" y="451"/>
                        </a:lnTo>
                        <a:lnTo>
                          <a:pt x="495" y="441"/>
                        </a:lnTo>
                        <a:lnTo>
                          <a:pt x="500" y="413"/>
                        </a:lnTo>
                        <a:lnTo>
                          <a:pt x="500" y="371"/>
                        </a:lnTo>
                        <a:lnTo>
                          <a:pt x="309" y="287"/>
                        </a:lnTo>
                        <a:lnTo>
                          <a:pt x="296" y="308"/>
                        </a:lnTo>
                        <a:lnTo>
                          <a:pt x="282" y="346"/>
                        </a:lnTo>
                        <a:lnTo>
                          <a:pt x="396" y="557"/>
                        </a:lnTo>
                        <a:lnTo>
                          <a:pt x="303" y="556"/>
                        </a:lnTo>
                        <a:lnTo>
                          <a:pt x="304" y="536"/>
                        </a:lnTo>
                        <a:cubicBezTo>
                          <a:pt x="284" y="520"/>
                          <a:pt x="296" y="510"/>
                          <a:pt x="282" y="494"/>
                        </a:cubicBezTo>
                        <a:cubicBezTo>
                          <a:pt x="276" y="475"/>
                          <a:pt x="267" y="468"/>
                          <a:pt x="253" y="451"/>
                        </a:cubicBezTo>
                        <a:cubicBezTo>
                          <a:pt x="249" y="447"/>
                          <a:pt x="245" y="443"/>
                          <a:pt x="242" y="439"/>
                        </a:cubicBezTo>
                        <a:lnTo>
                          <a:pt x="237" y="432"/>
                        </a:lnTo>
                        <a:cubicBezTo>
                          <a:pt x="237" y="432"/>
                          <a:pt x="245" y="413"/>
                          <a:pt x="245" y="413"/>
                        </a:cubicBezTo>
                        <a:cubicBezTo>
                          <a:pt x="247" y="409"/>
                          <a:pt x="250" y="401"/>
                          <a:pt x="250" y="401"/>
                        </a:cubicBezTo>
                        <a:cubicBezTo>
                          <a:pt x="249" y="399"/>
                          <a:pt x="247" y="397"/>
                          <a:pt x="247" y="394"/>
                        </a:cubicBezTo>
                        <a:cubicBezTo>
                          <a:pt x="248" y="390"/>
                          <a:pt x="253" y="382"/>
                          <a:pt x="253" y="382"/>
                        </a:cubicBezTo>
                        <a:cubicBezTo>
                          <a:pt x="243" y="370"/>
                          <a:pt x="237" y="371"/>
                          <a:pt x="220" y="375"/>
                        </a:cubicBezTo>
                        <a:cubicBezTo>
                          <a:pt x="217" y="371"/>
                          <a:pt x="210" y="369"/>
                          <a:pt x="207" y="365"/>
                        </a:cubicBezTo>
                        <a:cubicBezTo>
                          <a:pt x="185" y="337"/>
                          <a:pt x="216" y="363"/>
                          <a:pt x="194" y="346"/>
                        </a:cubicBezTo>
                        <a:cubicBezTo>
                          <a:pt x="167" y="349"/>
                          <a:pt x="179" y="346"/>
                          <a:pt x="156" y="352"/>
                        </a:cubicBezTo>
                        <a:cubicBezTo>
                          <a:pt x="153" y="353"/>
                          <a:pt x="148" y="354"/>
                          <a:pt x="148" y="354"/>
                        </a:cubicBezTo>
                        <a:cubicBezTo>
                          <a:pt x="146" y="356"/>
                          <a:pt x="145" y="359"/>
                          <a:pt x="142" y="361"/>
                        </a:cubicBezTo>
                        <a:cubicBezTo>
                          <a:pt x="138" y="363"/>
                          <a:pt x="126" y="365"/>
                          <a:pt x="126" y="365"/>
                        </a:cubicBezTo>
                        <a:cubicBezTo>
                          <a:pt x="105" y="354"/>
                          <a:pt x="116" y="355"/>
                          <a:pt x="94" y="361"/>
                        </a:cubicBezTo>
                        <a:cubicBezTo>
                          <a:pt x="89" y="362"/>
                          <a:pt x="78" y="365"/>
                          <a:pt x="78" y="365"/>
                        </a:cubicBezTo>
                        <a:cubicBezTo>
                          <a:pt x="62" y="383"/>
                          <a:pt x="46" y="346"/>
                          <a:pt x="35" y="337"/>
                        </a:cubicBezTo>
                        <a:cubicBezTo>
                          <a:pt x="32" y="330"/>
                          <a:pt x="24" y="320"/>
                          <a:pt x="22" y="312"/>
                        </a:cubicBezTo>
                        <a:cubicBezTo>
                          <a:pt x="20" y="308"/>
                          <a:pt x="22" y="303"/>
                          <a:pt x="19" y="300"/>
                        </a:cubicBezTo>
                        <a:cubicBezTo>
                          <a:pt x="17" y="297"/>
                          <a:pt x="13" y="297"/>
                          <a:pt x="11" y="295"/>
                        </a:cubicBezTo>
                        <a:cubicBezTo>
                          <a:pt x="3" y="277"/>
                          <a:pt x="15" y="306"/>
                          <a:pt x="5" y="276"/>
                        </a:cubicBezTo>
                        <a:cubicBezTo>
                          <a:pt x="4" y="272"/>
                          <a:pt x="0" y="264"/>
                          <a:pt x="0" y="264"/>
                        </a:cubicBezTo>
                        <a:cubicBezTo>
                          <a:pt x="3" y="253"/>
                          <a:pt x="2" y="248"/>
                          <a:pt x="13" y="243"/>
                        </a:cubicBezTo>
                        <a:cubicBezTo>
                          <a:pt x="20" y="221"/>
                          <a:pt x="17" y="231"/>
                          <a:pt x="24" y="213"/>
                        </a:cubicBezTo>
                        <a:cubicBezTo>
                          <a:pt x="26" y="209"/>
                          <a:pt x="30" y="200"/>
                          <a:pt x="30" y="200"/>
                        </a:cubicBezTo>
                        <a:cubicBezTo>
                          <a:pt x="26" y="192"/>
                          <a:pt x="24" y="191"/>
                          <a:pt x="32" y="181"/>
                        </a:cubicBezTo>
                        <a:cubicBezTo>
                          <a:pt x="36" y="177"/>
                          <a:pt x="43" y="169"/>
                          <a:pt x="43" y="169"/>
                        </a:cubicBezTo>
                        <a:cubicBezTo>
                          <a:pt x="37" y="155"/>
                          <a:pt x="36" y="153"/>
                          <a:pt x="51" y="143"/>
                        </a:cubicBezTo>
                        <a:cubicBezTo>
                          <a:pt x="56" y="140"/>
                          <a:pt x="67" y="135"/>
                          <a:pt x="67" y="135"/>
                        </a:cubicBezTo>
                        <a:cubicBezTo>
                          <a:pt x="73" y="129"/>
                          <a:pt x="75" y="122"/>
                          <a:pt x="81" y="116"/>
                        </a:cubicBezTo>
                        <a:cubicBezTo>
                          <a:pt x="89" y="107"/>
                          <a:pt x="102" y="105"/>
                          <a:pt x="113" y="99"/>
                        </a:cubicBezTo>
                        <a:cubicBezTo>
                          <a:pt x="125" y="85"/>
                          <a:pt x="149" y="76"/>
                          <a:pt x="167" y="67"/>
                        </a:cubicBezTo>
                        <a:cubicBezTo>
                          <a:pt x="174" y="59"/>
                          <a:pt x="175" y="50"/>
                          <a:pt x="188" y="46"/>
                        </a:cubicBezTo>
                        <a:cubicBezTo>
                          <a:pt x="198" y="39"/>
                          <a:pt x="208" y="36"/>
                          <a:pt x="220" y="30"/>
                        </a:cubicBezTo>
                        <a:cubicBezTo>
                          <a:pt x="223" y="28"/>
                          <a:pt x="228" y="25"/>
                          <a:pt x="228" y="25"/>
                        </a:cubicBezTo>
                        <a:cubicBezTo>
                          <a:pt x="237" y="16"/>
                          <a:pt x="245" y="10"/>
                          <a:pt x="258" y="6"/>
                        </a:cubicBezTo>
                        <a:cubicBezTo>
                          <a:pt x="269" y="31"/>
                          <a:pt x="301" y="6"/>
                          <a:pt x="320" y="4"/>
                        </a:cubicBezTo>
                        <a:cubicBezTo>
                          <a:pt x="334" y="3"/>
                          <a:pt x="349" y="3"/>
                          <a:pt x="363" y="2"/>
                        </a:cubicBezTo>
                        <a:cubicBezTo>
                          <a:pt x="369" y="3"/>
                          <a:pt x="376" y="5"/>
                          <a:pt x="382" y="4"/>
                        </a:cubicBezTo>
                        <a:cubicBezTo>
                          <a:pt x="387" y="4"/>
                          <a:pt x="398" y="0"/>
                          <a:pt x="398" y="0"/>
                        </a:cubicBezTo>
                        <a:cubicBezTo>
                          <a:pt x="415" y="8"/>
                          <a:pt x="406" y="16"/>
                          <a:pt x="400" y="30"/>
                        </a:cubicBezTo>
                        <a:cubicBezTo>
                          <a:pt x="398" y="34"/>
                          <a:pt x="384" y="34"/>
                          <a:pt x="384" y="34"/>
                        </a:cubicBezTo>
                        <a:cubicBezTo>
                          <a:pt x="379" y="47"/>
                          <a:pt x="398" y="51"/>
                          <a:pt x="411" y="55"/>
                        </a:cubicBezTo>
                        <a:cubicBezTo>
                          <a:pt x="419" y="72"/>
                          <a:pt x="421" y="79"/>
                          <a:pt x="443" y="84"/>
                        </a:cubicBezTo>
                        <a:cubicBezTo>
                          <a:pt x="461" y="71"/>
                          <a:pt x="435" y="65"/>
                          <a:pt x="468" y="57"/>
                        </a:cubicBezTo>
                        <a:cubicBezTo>
                          <a:pt x="482" y="61"/>
                          <a:pt x="485" y="70"/>
                          <a:pt x="497" y="74"/>
                        </a:cubicBezTo>
                        <a:cubicBezTo>
                          <a:pt x="505" y="76"/>
                          <a:pt x="513" y="78"/>
                          <a:pt x="521" y="80"/>
                        </a:cubicBezTo>
                        <a:cubicBezTo>
                          <a:pt x="524" y="81"/>
                          <a:pt x="529" y="82"/>
                          <a:pt x="529" y="82"/>
                        </a:cubicBezTo>
                        <a:cubicBezTo>
                          <a:pt x="547" y="78"/>
                          <a:pt x="547" y="76"/>
                          <a:pt x="562" y="84"/>
                        </a:cubicBezTo>
                        <a:cubicBezTo>
                          <a:pt x="566" y="95"/>
                          <a:pt x="565" y="86"/>
                          <a:pt x="559" y="97"/>
                        </a:cubicBezTo>
                        <a:cubicBezTo>
                          <a:pt x="557" y="101"/>
                          <a:pt x="554" y="110"/>
                          <a:pt x="554" y="110"/>
                        </a:cubicBezTo>
                        <a:cubicBezTo>
                          <a:pt x="556" y="132"/>
                          <a:pt x="556" y="168"/>
                          <a:pt x="572" y="188"/>
                        </a:cubicBezTo>
                        <a:cubicBezTo>
                          <a:pt x="568" y="198"/>
                          <a:pt x="564" y="208"/>
                          <a:pt x="562" y="219"/>
                        </a:cubicBezTo>
                        <a:cubicBezTo>
                          <a:pt x="564" y="227"/>
                          <a:pt x="569" y="233"/>
                          <a:pt x="572" y="240"/>
                        </a:cubicBezTo>
                        <a:cubicBezTo>
                          <a:pt x="573" y="247"/>
                          <a:pt x="572" y="254"/>
                          <a:pt x="575" y="259"/>
                        </a:cubicBezTo>
                        <a:cubicBezTo>
                          <a:pt x="577" y="263"/>
                          <a:pt x="595" y="272"/>
                          <a:pt x="599" y="283"/>
                        </a:cubicBezTo>
                        <a:cubicBezTo>
                          <a:pt x="594" y="295"/>
                          <a:pt x="603" y="306"/>
                          <a:pt x="618" y="310"/>
                        </a:cubicBezTo>
                        <a:cubicBezTo>
                          <a:pt x="630" y="307"/>
                          <a:pt x="638" y="308"/>
                          <a:pt x="645" y="300"/>
                        </a:cubicBezTo>
                        <a:cubicBezTo>
                          <a:pt x="660" y="302"/>
                          <a:pt x="663" y="303"/>
                          <a:pt x="672" y="293"/>
                        </a:cubicBezTo>
                        <a:cubicBezTo>
                          <a:pt x="675" y="294"/>
                          <a:pt x="679" y="293"/>
                          <a:pt x="680" y="295"/>
                        </a:cubicBezTo>
                        <a:cubicBezTo>
                          <a:pt x="682" y="301"/>
                          <a:pt x="674" y="321"/>
                          <a:pt x="672" y="327"/>
                        </a:cubicBezTo>
                        <a:cubicBezTo>
                          <a:pt x="668" y="340"/>
                          <a:pt x="671" y="326"/>
                          <a:pt x="664" y="340"/>
                        </a:cubicBezTo>
                        <a:cubicBezTo>
                          <a:pt x="652" y="360"/>
                          <a:pt x="646" y="381"/>
                          <a:pt x="621" y="394"/>
                        </a:cubicBezTo>
                        <a:cubicBezTo>
                          <a:pt x="614" y="402"/>
                          <a:pt x="609" y="402"/>
                          <a:pt x="599" y="407"/>
                        </a:cubicBezTo>
                        <a:cubicBezTo>
                          <a:pt x="590" y="418"/>
                          <a:pt x="579" y="429"/>
                          <a:pt x="567" y="439"/>
                        </a:cubicBezTo>
                        <a:cubicBezTo>
                          <a:pt x="560" y="454"/>
                          <a:pt x="555" y="470"/>
                          <a:pt x="548" y="485"/>
                        </a:cubicBezTo>
                        <a:cubicBezTo>
                          <a:pt x="549" y="489"/>
                          <a:pt x="550" y="492"/>
                          <a:pt x="551" y="496"/>
                        </a:cubicBezTo>
                        <a:cubicBezTo>
                          <a:pt x="552" y="500"/>
                          <a:pt x="556" y="508"/>
                          <a:pt x="556" y="508"/>
                        </a:cubicBezTo>
                        <a:cubicBezTo>
                          <a:pt x="559" y="524"/>
                          <a:pt x="562" y="546"/>
                          <a:pt x="576" y="557"/>
                        </a:cubicBezTo>
                        <a:lnTo>
                          <a:pt x="435" y="556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56" name="Freeform 57"/>
                  <p:cNvSpPr/>
                  <p:nvPr/>
                </p:nvSpPr>
                <p:spPr bwMode="ltGray">
                  <a:xfrm>
                    <a:off x="1230" y="456"/>
                    <a:ext cx="168" cy="228"/>
                  </a:xfrm>
                  <a:custGeom>
                    <a:rect l="l" t="t" r="r" b="b"/>
                    <a:pathLst>
                      <a:path w="257" h="347">
                        <a:moveTo>
                          <a:pt x="243" y="347"/>
                        </a:moveTo>
                        <a:lnTo>
                          <a:pt x="233" y="301"/>
                        </a:lnTo>
                        <a:lnTo>
                          <a:pt x="217" y="288"/>
                        </a:lnTo>
                        <a:lnTo>
                          <a:pt x="215" y="269"/>
                        </a:lnTo>
                        <a:lnTo>
                          <a:pt x="209" y="254"/>
                        </a:lnTo>
                        <a:lnTo>
                          <a:pt x="209" y="229"/>
                        </a:lnTo>
                        <a:lnTo>
                          <a:pt x="207" y="214"/>
                        </a:lnTo>
                        <a:lnTo>
                          <a:pt x="228" y="202"/>
                        </a:lnTo>
                        <a:lnTo>
                          <a:pt x="257" y="197"/>
                        </a:lnTo>
                        <a:lnTo>
                          <a:pt x="257" y="136"/>
                        </a:lnTo>
                        <a:cubicBezTo>
                          <a:pt x="209" y="119"/>
                          <a:pt x="13" y="0"/>
                          <a:pt x="54" y="96"/>
                        </a:cubicBezTo>
                        <a:cubicBezTo>
                          <a:pt x="36" y="106"/>
                          <a:pt x="57" y="97"/>
                          <a:pt x="32" y="98"/>
                        </a:cubicBezTo>
                        <a:cubicBezTo>
                          <a:pt x="27" y="99"/>
                          <a:pt x="16" y="102"/>
                          <a:pt x="16" y="102"/>
                        </a:cubicBezTo>
                        <a:lnTo>
                          <a:pt x="0" y="149"/>
                        </a:lnTo>
                        <a:lnTo>
                          <a:pt x="93" y="346"/>
                        </a:lnTo>
                        <a:lnTo>
                          <a:pt x="243" y="347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57" name="Freeform 58"/>
                  <p:cNvSpPr/>
                  <p:nvPr/>
                </p:nvSpPr>
                <p:spPr bwMode="ltGray">
                  <a:xfrm>
                    <a:off x="1526" y="625"/>
                    <a:ext cx="7" cy="12"/>
                  </a:xfrm>
                  <a:custGeom>
                    <a:rect l="l" t="t" r="r" b="b"/>
                    <a:pathLst>
                      <a:path w="19" h="37">
                        <a:moveTo>
                          <a:pt x="7" y="25"/>
                        </a:moveTo>
                        <a:cubicBezTo>
                          <a:pt x="0" y="4"/>
                          <a:pt x="12" y="0"/>
                          <a:pt x="19" y="21"/>
                        </a:cubicBezTo>
                        <a:cubicBezTo>
                          <a:pt x="14" y="37"/>
                          <a:pt x="18" y="36"/>
                          <a:pt x="7" y="25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58" name="Freeform 59"/>
                  <p:cNvSpPr/>
                  <p:nvPr/>
                </p:nvSpPr>
                <p:spPr bwMode="ltGray">
                  <a:xfrm>
                    <a:off x="1516" y="508"/>
                    <a:ext cx="9" cy="7"/>
                  </a:xfrm>
                  <a:custGeom>
                    <a:rect l="l" t="t" r="r" b="b"/>
                    <a:pathLst>
                      <a:path w="22" h="20">
                        <a:moveTo>
                          <a:pt x="12" y="12"/>
                        </a:moveTo>
                        <a:cubicBezTo>
                          <a:pt x="13" y="8"/>
                          <a:pt x="12" y="0"/>
                          <a:pt x="16" y="0"/>
                        </a:cubicBezTo>
                        <a:cubicBezTo>
                          <a:pt x="20" y="0"/>
                          <a:pt x="22" y="8"/>
                          <a:pt x="20" y="12"/>
                        </a:cubicBezTo>
                        <a:cubicBezTo>
                          <a:pt x="18" y="16"/>
                          <a:pt x="12" y="17"/>
                          <a:pt x="8" y="20"/>
                        </a:cubicBezTo>
                        <a:cubicBezTo>
                          <a:pt x="3" y="5"/>
                          <a:pt x="0" y="6"/>
                          <a:pt x="12" y="1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59" name="Freeform 60"/>
                  <p:cNvSpPr/>
                  <p:nvPr/>
                </p:nvSpPr>
                <p:spPr bwMode="ltGray">
                  <a:xfrm>
                    <a:off x="1109" y="364"/>
                    <a:ext cx="26" cy="10"/>
                  </a:xfrm>
                  <a:custGeom>
                    <a:rect l="l" t="t" r="r" b="b"/>
                    <a:pathLst>
                      <a:path w="57" h="30">
                        <a:moveTo>
                          <a:pt x="24" y="18"/>
                        </a:moveTo>
                        <a:cubicBezTo>
                          <a:pt x="0" y="10"/>
                          <a:pt x="9" y="0"/>
                          <a:pt x="32" y="6"/>
                        </a:cubicBezTo>
                        <a:cubicBezTo>
                          <a:pt x="46" y="15"/>
                          <a:pt x="57" y="23"/>
                          <a:pt x="36" y="30"/>
                        </a:cubicBezTo>
                        <a:cubicBezTo>
                          <a:pt x="21" y="25"/>
                          <a:pt x="24" y="30"/>
                          <a:pt x="24" y="1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60" name="Freeform 61"/>
                  <p:cNvSpPr/>
                  <p:nvPr/>
                </p:nvSpPr>
                <p:spPr bwMode="ltGray">
                  <a:xfrm>
                    <a:off x="1420" y="269"/>
                    <a:ext cx="304" cy="240"/>
                  </a:xfrm>
                  <a:custGeom>
                    <a:rect l="l" t="t" r="r" b="b"/>
                    <a:pathLst>
                      <a:path w="693" h="696">
                        <a:moveTo>
                          <a:pt x="541" y="460"/>
                        </a:moveTo>
                        <a:lnTo>
                          <a:pt x="473" y="464"/>
                        </a:lnTo>
                        <a:lnTo>
                          <a:pt x="441" y="452"/>
                        </a:lnTo>
                        <a:lnTo>
                          <a:pt x="393" y="452"/>
                        </a:lnTo>
                        <a:cubicBezTo>
                          <a:pt x="365" y="448"/>
                          <a:pt x="360" y="444"/>
                          <a:pt x="337" y="436"/>
                        </a:cubicBezTo>
                        <a:cubicBezTo>
                          <a:pt x="336" y="432"/>
                          <a:pt x="330" y="413"/>
                          <a:pt x="325" y="412"/>
                        </a:cubicBezTo>
                        <a:cubicBezTo>
                          <a:pt x="317" y="411"/>
                          <a:pt x="301" y="420"/>
                          <a:pt x="301" y="420"/>
                        </a:cubicBezTo>
                        <a:cubicBezTo>
                          <a:pt x="289" y="412"/>
                          <a:pt x="277" y="408"/>
                          <a:pt x="265" y="400"/>
                        </a:cubicBezTo>
                        <a:cubicBezTo>
                          <a:pt x="252" y="380"/>
                          <a:pt x="256" y="356"/>
                          <a:pt x="233" y="348"/>
                        </a:cubicBezTo>
                        <a:cubicBezTo>
                          <a:pt x="217" y="372"/>
                          <a:pt x="221" y="392"/>
                          <a:pt x="237" y="416"/>
                        </a:cubicBezTo>
                        <a:cubicBezTo>
                          <a:pt x="234" y="428"/>
                          <a:pt x="228" y="445"/>
                          <a:pt x="237" y="444"/>
                        </a:cubicBezTo>
                        <a:cubicBezTo>
                          <a:pt x="247" y="443"/>
                          <a:pt x="261" y="428"/>
                          <a:pt x="261" y="428"/>
                        </a:cubicBezTo>
                        <a:cubicBezTo>
                          <a:pt x="258" y="450"/>
                          <a:pt x="243" y="475"/>
                          <a:pt x="269" y="484"/>
                        </a:cubicBezTo>
                        <a:cubicBezTo>
                          <a:pt x="277" y="479"/>
                          <a:pt x="288" y="476"/>
                          <a:pt x="293" y="468"/>
                        </a:cubicBezTo>
                        <a:cubicBezTo>
                          <a:pt x="302" y="454"/>
                          <a:pt x="303" y="446"/>
                          <a:pt x="317" y="436"/>
                        </a:cubicBezTo>
                        <a:cubicBezTo>
                          <a:pt x="315" y="448"/>
                          <a:pt x="306" y="467"/>
                          <a:pt x="321" y="476"/>
                        </a:cubicBezTo>
                        <a:cubicBezTo>
                          <a:pt x="328" y="480"/>
                          <a:pt x="345" y="484"/>
                          <a:pt x="345" y="484"/>
                        </a:cubicBezTo>
                        <a:cubicBezTo>
                          <a:pt x="382" y="472"/>
                          <a:pt x="347" y="527"/>
                          <a:pt x="333" y="536"/>
                        </a:cubicBezTo>
                        <a:cubicBezTo>
                          <a:pt x="330" y="540"/>
                          <a:pt x="329" y="545"/>
                          <a:pt x="325" y="548"/>
                        </a:cubicBezTo>
                        <a:cubicBezTo>
                          <a:pt x="322" y="551"/>
                          <a:pt x="316" y="549"/>
                          <a:pt x="313" y="552"/>
                        </a:cubicBezTo>
                        <a:cubicBezTo>
                          <a:pt x="300" y="565"/>
                          <a:pt x="320" y="575"/>
                          <a:pt x="293" y="584"/>
                        </a:cubicBezTo>
                        <a:cubicBezTo>
                          <a:pt x="286" y="595"/>
                          <a:pt x="272" y="610"/>
                          <a:pt x="261" y="616"/>
                        </a:cubicBezTo>
                        <a:cubicBezTo>
                          <a:pt x="254" y="620"/>
                          <a:pt x="245" y="621"/>
                          <a:pt x="237" y="624"/>
                        </a:cubicBezTo>
                        <a:cubicBezTo>
                          <a:pt x="233" y="625"/>
                          <a:pt x="225" y="628"/>
                          <a:pt x="225" y="628"/>
                        </a:cubicBezTo>
                        <a:cubicBezTo>
                          <a:pt x="215" y="659"/>
                          <a:pt x="212" y="652"/>
                          <a:pt x="173" y="656"/>
                        </a:cubicBezTo>
                        <a:cubicBezTo>
                          <a:pt x="140" y="667"/>
                          <a:pt x="132" y="687"/>
                          <a:pt x="97" y="696"/>
                        </a:cubicBezTo>
                        <a:cubicBezTo>
                          <a:pt x="77" y="691"/>
                          <a:pt x="75" y="687"/>
                          <a:pt x="81" y="668"/>
                        </a:cubicBezTo>
                        <a:cubicBezTo>
                          <a:pt x="77" y="646"/>
                          <a:pt x="72" y="639"/>
                          <a:pt x="77" y="616"/>
                        </a:cubicBezTo>
                        <a:cubicBezTo>
                          <a:pt x="73" y="598"/>
                          <a:pt x="71" y="587"/>
                          <a:pt x="61" y="572"/>
                        </a:cubicBezTo>
                        <a:cubicBezTo>
                          <a:pt x="58" y="551"/>
                          <a:pt x="51" y="543"/>
                          <a:pt x="45" y="524"/>
                        </a:cubicBezTo>
                        <a:cubicBezTo>
                          <a:pt x="52" y="502"/>
                          <a:pt x="58" y="496"/>
                          <a:pt x="49" y="472"/>
                        </a:cubicBezTo>
                        <a:cubicBezTo>
                          <a:pt x="46" y="463"/>
                          <a:pt x="33" y="448"/>
                          <a:pt x="33" y="448"/>
                        </a:cubicBezTo>
                        <a:cubicBezTo>
                          <a:pt x="42" y="422"/>
                          <a:pt x="42" y="408"/>
                          <a:pt x="33" y="380"/>
                        </a:cubicBezTo>
                        <a:cubicBezTo>
                          <a:pt x="49" y="369"/>
                          <a:pt x="48" y="362"/>
                          <a:pt x="53" y="344"/>
                        </a:cubicBezTo>
                        <a:cubicBezTo>
                          <a:pt x="47" y="327"/>
                          <a:pt x="49" y="308"/>
                          <a:pt x="33" y="332"/>
                        </a:cubicBezTo>
                        <a:cubicBezTo>
                          <a:pt x="40" y="353"/>
                          <a:pt x="29" y="374"/>
                          <a:pt x="17" y="392"/>
                        </a:cubicBezTo>
                        <a:cubicBezTo>
                          <a:pt x="6" y="360"/>
                          <a:pt x="10" y="340"/>
                          <a:pt x="13" y="304"/>
                        </a:cubicBezTo>
                        <a:cubicBezTo>
                          <a:pt x="44" y="314"/>
                          <a:pt x="54" y="289"/>
                          <a:pt x="81" y="280"/>
                        </a:cubicBezTo>
                        <a:cubicBezTo>
                          <a:pt x="94" y="261"/>
                          <a:pt x="85" y="242"/>
                          <a:pt x="105" y="228"/>
                        </a:cubicBezTo>
                        <a:cubicBezTo>
                          <a:pt x="108" y="220"/>
                          <a:pt x="110" y="212"/>
                          <a:pt x="113" y="204"/>
                        </a:cubicBezTo>
                        <a:cubicBezTo>
                          <a:pt x="116" y="196"/>
                          <a:pt x="89" y="196"/>
                          <a:pt x="89" y="196"/>
                        </a:cubicBezTo>
                        <a:cubicBezTo>
                          <a:pt x="81" y="221"/>
                          <a:pt x="58" y="211"/>
                          <a:pt x="37" y="204"/>
                        </a:cubicBezTo>
                        <a:cubicBezTo>
                          <a:pt x="33" y="207"/>
                          <a:pt x="30" y="213"/>
                          <a:pt x="25" y="212"/>
                        </a:cubicBezTo>
                        <a:cubicBezTo>
                          <a:pt x="16" y="210"/>
                          <a:pt x="1" y="196"/>
                          <a:pt x="1" y="196"/>
                        </a:cubicBezTo>
                        <a:cubicBezTo>
                          <a:pt x="4" y="186"/>
                          <a:pt x="4" y="174"/>
                          <a:pt x="9" y="164"/>
                        </a:cubicBezTo>
                        <a:cubicBezTo>
                          <a:pt x="13" y="155"/>
                          <a:pt x="25" y="140"/>
                          <a:pt x="25" y="140"/>
                        </a:cubicBezTo>
                        <a:cubicBezTo>
                          <a:pt x="0" y="132"/>
                          <a:pt x="25" y="128"/>
                          <a:pt x="37" y="124"/>
                        </a:cubicBezTo>
                        <a:cubicBezTo>
                          <a:pt x="58" y="131"/>
                          <a:pt x="75" y="116"/>
                          <a:pt x="97" y="112"/>
                        </a:cubicBezTo>
                        <a:cubicBezTo>
                          <a:pt x="135" y="87"/>
                          <a:pt x="159" y="122"/>
                          <a:pt x="197" y="132"/>
                        </a:cubicBezTo>
                        <a:cubicBezTo>
                          <a:pt x="205" y="129"/>
                          <a:pt x="213" y="127"/>
                          <a:pt x="221" y="124"/>
                        </a:cubicBezTo>
                        <a:cubicBezTo>
                          <a:pt x="225" y="123"/>
                          <a:pt x="226" y="147"/>
                          <a:pt x="233" y="120"/>
                        </a:cubicBezTo>
                        <a:lnTo>
                          <a:pt x="229" y="64"/>
                        </a:lnTo>
                        <a:lnTo>
                          <a:pt x="209" y="40"/>
                        </a:lnTo>
                        <a:cubicBezTo>
                          <a:pt x="243" y="21"/>
                          <a:pt x="240" y="21"/>
                          <a:pt x="261" y="0"/>
                        </a:cubicBezTo>
                        <a:cubicBezTo>
                          <a:pt x="297" y="16"/>
                          <a:pt x="333" y="32"/>
                          <a:pt x="369" y="48"/>
                        </a:cubicBezTo>
                        <a:cubicBezTo>
                          <a:pt x="373" y="50"/>
                          <a:pt x="361" y="44"/>
                          <a:pt x="357" y="44"/>
                        </a:cubicBezTo>
                        <a:cubicBezTo>
                          <a:pt x="349" y="45"/>
                          <a:pt x="333" y="52"/>
                          <a:pt x="333" y="52"/>
                        </a:cubicBezTo>
                        <a:cubicBezTo>
                          <a:pt x="322" y="68"/>
                          <a:pt x="318" y="71"/>
                          <a:pt x="329" y="88"/>
                        </a:cubicBezTo>
                        <a:cubicBezTo>
                          <a:pt x="308" y="119"/>
                          <a:pt x="323" y="118"/>
                          <a:pt x="333" y="148"/>
                        </a:cubicBezTo>
                        <a:cubicBezTo>
                          <a:pt x="320" y="157"/>
                          <a:pt x="314" y="167"/>
                          <a:pt x="301" y="176"/>
                        </a:cubicBezTo>
                        <a:cubicBezTo>
                          <a:pt x="306" y="213"/>
                          <a:pt x="303" y="213"/>
                          <a:pt x="337" y="220"/>
                        </a:cubicBezTo>
                        <a:cubicBezTo>
                          <a:pt x="358" y="216"/>
                          <a:pt x="368" y="214"/>
                          <a:pt x="361" y="192"/>
                        </a:cubicBezTo>
                        <a:cubicBezTo>
                          <a:pt x="362" y="177"/>
                          <a:pt x="362" y="162"/>
                          <a:pt x="365" y="148"/>
                        </a:cubicBezTo>
                        <a:cubicBezTo>
                          <a:pt x="366" y="143"/>
                          <a:pt x="369" y="133"/>
                          <a:pt x="373" y="136"/>
                        </a:cubicBezTo>
                        <a:cubicBezTo>
                          <a:pt x="379" y="140"/>
                          <a:pt x="376" y="149"/>
                          <a:pt x="377" y="156"/>
                        </a:cubicBezTo>
                        <a:cubicBezTo>
                          <a:pt x="404" y="147"/>
                          <a:pt x="409" y="116"/>
                          <a:pt x="417" y="92"/>
                        </a:cubicBezTo>
                        <a:cubicBezTo>
                          <a:pt x="422" y="76"/>
                          <a:pt x="453" y="74"/>
                          <a:pt x="465" y="72"/>
                        </a:cubicBezTo>
                        <a:cubicBezTo>
                          <a:pt x="472" y="92"/>
                          <a:pt x="477" y="93"/>
                          <a:pt x="497" y="88"/>
                        </a:cubicBezTo>
                        <a:cubicBezTo>
                          <a:pt x="512" y="78"/>
                          <a:pt x="515" y="74"/>
                          <a:pt x="509" y="56"/>
                        </a:cubicBezTo>
                        <a:cubicBezTo>
                          <a:pt x="523" y="46"/>
                          <a:pt x="517" y="46"/>
                          <a:pt x="529" y="52"/>
                        </a:cubicBezTo>
                        <a:lnTo>
                          <a:pt x="693" y="72"/>
                        </a:lnTo>
                        <a:lnTo>
                          <a:pt x="541" y="460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61" name="Freeform 62"/>
                  <p:cNvSpPr/>
                  <p:nvPr/>
                </p:nvSpPr>
                <p:spPr bwMode="ltGray">
                  <a:xfrm>
                    <a:off x="1213" y="250"/>
                    <a:ext cx="609" cy="98"/>
                  </a:xfrm>
                  <a:custGeom>
                    <a:rect l="l" t="t" r="r" b="b"/>
                    <a:pathLst>
                      <a:path w="931" h="149">
                        <a:moveTo>
                          <a:pt x="794" y="84"/>
                        </a:moveTo>
                        <a:cubicBezTo>
                          <a:pt x="813" y="72"/>
                          <a:pt x="931" y="14"/>
                          <a:pt x="825" y="0"/>
                        </a:cubicBezTo>
                        <a:lnTo>
                          <a:pt x="159" y="0"/>
                        </a:lnTo>
                        <a:cubicBezTo>
                          <a:pt x="149" y="12"/>
                          <a:pt x="162" y="18"/>
                          <a:pt x="143" y="29"/>
                        </a:cubicBezTo>
                        <a:cubicBezTo>
                          <a:pt x="130" y="44"/>
                          <a:pt x="133" y="39"/>
                          <a:pt x="116" y="48"/>
                        </a:cubicBezTo>
                        <a:cubicBezTo>
                          <a:pt x="108" y="46"/>
                          <a:pt x="100" y="44"/>
                          <a:pt x="91" y="42"/>
                        </a:cubicBezTo>
                        <a:cubicBezTo>
                          <a:pt x="89" y="41"/>
                          <a:pt x="83" y="40"/>
                          <a:pt x="83" y="40"/>
                        </a:cubicBezTo>
                        <a:cubicBezTo>
                          <a:pt x="76" y="40"/>
                          <a:pt x="68" y="39"/>
                          <a:pt x="62" y="42"/>
                        </a:cubicBezTo>
                        <a:cubicBezTo>
                          <a:pt x="54" y="45"/>
                          <a:pt x="46" y="61"/>
                          <a:pt x="38" y="67"/>
                        </a:cubicBezTo>
                        <a:cubicBezTo>
                          <a:pt x="32" y="71"/>
                          <a:pt x="27" y="74"/>
                          <a:pt x="22" y="77"/>
                        </a:cubicBezTo>
                        <a:cubicBezTo>
                          <a:pt x="16" y="81"/>
                          <a:pt x="5" y="86"/>
                          <a:pt x="5" y="86"/>
                        </a:cubicBezTo>
                        <a:cubicBezTo>
                          <a:pt x="9" y="95"/>
                          <a:pt x="7" y="97"/>
                          <a:pt x="0" y="105"/>
                        </a:cubicBezTo>
                        <a:cubicBezTo>
                          <a:pt x="17" y="107"/>
                          <a:pt x="22" y="107"/>
                          <a:pt x="16" y="120"/>
                        </a:cubicBezTo>
                        <a:cubicBezTo>
                          <a:pt x="27" y="122"/>
                          <a:pt x="48" y="116"/>
                          <a:pt x="59" y="115"/>
                        </a:cubicBezTo>
                        <a:cubicBezTo>
                          <a:pt x="71" y="112"/>
                          <a:pt x="73" y="117"/>
                          <a:pt x="83" y="111"/>
                        </a:cubicBezTo>
                        <a:cubicBezTo>
                          <a:pt x="89" y="96"/>
                          <a:pt x="83" y="100"/>
                          <a:pt x="97" y="96"/>
                        </a:cubicBezTo>
                        <a:cubicBezTo>
                          <a:pt x="100" y="94"/>
                          <a:pt x="103" y="93"/>
                          <a:pt x="105" y="90"/>
                        </a:cubicBezTo>
                        <a:cubicBezTo>
                          <a:pt x="106" y="88"/>
                          <a:pt x="106" y="85"/>
                          <a:pt x="108" y="84"/>
                        </a:cubicBezTo>
                        <a:cubicBezTo>
                          <a:pt x="112" y="80"/>
                          <a:pt x="140" y="69"/>
                          <a:pt x="148" y="67"/>
                        </a:cubicBezTo>
                        <a:cubicBezTo>
                          <a:pt x="160" y="52"/>
                          <a:pt x="153" y="56"/>
                          <a:pt x="167" y="52"/>
                        </a:cubicBezTo>
                        <a:cubicBezTo>
                          <a:pt x="178" y="55"/>
                          <a:pt x="179" y="62"/>
                          <a:pt x="191" y="58"/>
                        </a:cubicBezTo>
                        <a:cubicBezTo>
                          <a:pt x="199" y="52"/>
                          <a:pt x="206" y="51"/>
                          <a:pt x="215" y="46"/>
                        </a:cubicBezTo>
                        <a:cubicBezTo>
                          <a:pt x="226" y="58"/>
                          <a:pt x="217" y="46"/>
                          <a:pt x="223" y="69"/>
                        </a:cubicBezTo>
                        <a:cubicBezTo>
                          <a:pt x="226" y="79"/>
                          <a:pt x="233" y="85"/>
                          <a:pt x="237" y="94"/>
                        </a:cubicBezTo>
                        <a:cubicBezTo>
                          <a:pt x="227" y="100"/>
                          <a:pt x="229" y="104"/>
                          <a:pt x="218" y="107"/>
                        </a:cubicBezTo>
                        <a:cubicBezTo>
                          <a:pt x="207" y="120"/>
                          <a:pt x="203" y="113"/>
                          <a:pt x="188" y="109"/>
                        </a:cubicBezTo>
                        <a:cubicBezTo>
                          <a:pt x="191" y="117"/>
                          <a:pt x="200" y="127"/>
                          <a:pt x="210" y="132"/>
                        </a:cubicBezTo>
                        <a:cubicBezTo>
                          <a:pt x="218" y="114"/>
                          <a:pt x="211" y="122"/>
                          <a:pt x="231" y="113"/>
                        </a:cubicBezTo>
                        <a:cubicBezTo>
                          <a:pt x="237" y="111"/>
                          <a:pt x="248" y="105"/>
                          <a:pt x="248" y="105"/>
                        </a:cubicBezTo>
                        <a:cubicBezTo>
                          <a:pt x="248" y="100"/>
                          <a:pt x="246" y="94"/>
                          <a:pt x="250" y="90"/>
                        </a:cubicBezTo>
                        <a:cubicBezTo>
                          <a:pt x="253" y="88"/>
                          <a:pt x="254" y="96"/>
                          <a:pt x="258" y="96"/>
                        </a:cubicBezTo>
                        <a:cubicBezTo>
                          <a:pt x="262" y="97"/>
                          <a:pt x="264" y="94"/>
                          <a:pt x="266" y="92"/>
                        </a:cubicBezTo>
                        <a:cubicBezTo>
                          <a:pt x="262" y="82"/>
                          <a:pt x="252" y="77"/>
                          <a:pt x="248" y="67"/>
                        </a:cubicBezTo>
                        <a:cubicBezTo>
                          <a:pt x="250" y="63"/>
                          <a:pt x="255" y="58"/>
                          <a:pt x="253" y="54"/>
                        </a:cubicBezTo>
                        <a:cubicBezTo>
                          <a:pt x="251" y="50"/>
                          <a:pt x="248" y="42"/>
                          <a:pt x="248" y="42"/>
                        </a:cubicBezTo>
                        <a:cubicBezTo>
                          <a:pt x="256" y="32"/>
                          <a:pt x="259" y="35"/>
                          <a:pt x="266" y="44"/>
                        </a:cubicBezTo>
                        <a:cubicBezTo>
                          <a:pt x="270" y="56"/>
                          <a:pt x="276" y="61"/>
                          <a:pt x="285" y="71"/>
                        </a:cubicBezTo>
                        <a:cubicBezTo>
                          <a:pt x="281" y="81"/>
                          <a:pt x="289" y="82"/>
                          <a:pt x="277" y="88"/>
                        </a:cubicBezTo>
                        <a:cubicBezTo>
                          <a:pt x="262" y="106"/>
                          <a:pt x="278" y="83"/>
                          <a:pt x="274" y="101"/>
                        </a:cubicBezTo>
                        <a:cubicBezTo>
                          <a:pt x="274" y="105"/>
                          <a:pt x="268" y="109"/>
                          <a:pt x="266" y="113"/>
                        </a:cubicBezTo>
                        <a:cubicBezTo>
                          <a:pt x="270" y="122"/>
                          <a:pt x="268" y="125"/>
                          <a:pt x="261" y="132"/>
                        </a:cubicBezTo>
                        <a:cubicBezTo>
                          <a:pt x="268" y="149"/>
                          <a:pt x="282" y="134"/>
                          <a:pt x="296" y="130"/>
                        </a:cubicBezTo>
                        <a:cubicBezTo>
                          <a:pt x="299" y="122"/>
                          <a:pt x="295" y="119"/>
                          <a:pt x="299" y="111"/>
                        </a:cubicBezTo>
                        <a:cubicBezTo>
                          <a:pt x="296" y="105"/>
                          <a:pt x="288" y="97"/>
                          <a:pt x="299" y="92"/>
                        </a:cubicBezTo>
                        <a:cubicBezTo>
                          <a:pt x="303" y="90"/>
                          <a:pt x="315" y="88"/>
                          <a:pt x="315" y="88"/>
                        </a:cubicBezTo>
                        <a:cubicBezTo>
                          <a:pt x="326" y="91"/>
                          <a:pt x="325" y="95"/>
                          <a:pt x="331" y="103"/>
                        </a:cubicBezTo>
                        <a:cubicBezTo>
                          <a:pt x="339" y="84"/>
                          <a:pt x="331" y="90"/>
                          <a:pt x="361" y="92"/>
                        </a:cubicBezTo>
                        <a:cubicBezTo>
                          <a:pt x="355" y="76"/>
                          <a:pt x="365" y="76"/>
                          <a:pt x="382" y="73"/>
                        </a:cubicBezTo>
                        <a:cubicBezTo>
                          <a:pt x="383" y="71"/>
                          <a:pt x="387" y="57"/>
                          <a:pt x="393" y="54"/>
                        </a:cubicBezTo>
                        <a:cubicBezTo>
                          <a:pt x="398" y="52"/>
                          <a:pt x="409" y="50"/>
                          <a:pt x="409" y="50"/>
                        </a:cubicBezTo>
                        <a:cubicBezTo>
                          <a:pt x="430" y="54"/>
                          <a:pt x="413" y="58"/>
                          <a:pt x="431" y="63"/>
                        </a:cubicBezTo>
                        <a:cubicBezTo>
                          <a:pt x="433" y="61"/>
                          <a:pt x="435" y="57"/>
                          <a:pt x="439" y="56"/>
                        </a:cubicBezTo>
                        <a:cubicBezTo>
                          <a:pt x="445" y="55"/>
                          <a:pt x="452" y="61"/>
                          <a:pt x="457" y="58"/>
                        </a:cubicBezTo>
                        <a:cubicBezTo>
                          <a:pt x="461" y="57"/>
                          <a:pt x="457" y="52"/>
                          <a:pt x="455" y="50"/>
                        </a:cubicBezTo>
                        <a:cubicBezTo>
                          <a:pt x="451" y="47"/>
                          <a:pt x="444" y="47"/>
                          <a:pt x="439" y="46"/>
                        </a:cubicBezTo>
                        <a:cubicBezTo>
                          <a:pt x="436" y="45"/>
                          <a:pt x="431" y="44"/>
                          <a:pt x="431" y="44"/>
                        </a:cubicBezTo>
                        <a:cubicBezTo>
                          <a:pt x="440" y="38"/>
                          <a:pt x="443" y="36"/>
                          <a:pt x="455" y="40"/>
                        </a:cubicBezTo>
                        <a:cubicBezTo>
                          <a:pt x="461" y="38"/>
                          <a:pt x="467" y="35"/>
                          <a:pt x="474" y="35"/>
                        </a:cubicBezTo>
                        <a:cubicBezTo>
                          <a:pt x="483" y="36"/>
                          <a:pt x="511" y="43"/>
                          <a:pt x="519" y="46"/>
                        </a:cubicBezTo>
                        <a:cubicBezTo>
                          <a:pt x="527" y="49"/>
                          <a:pt x="544" y="54"/>
                          <a:pt x="544" y="54"/>
                        </a:cubicBezTo>
                        <a:cubicBezTo>
                          <a:pt x="548" y="54"/>
                          <a:pt x="560" y="52"/>
                          <a:pt x="565" y="50"/>
                        </a:cubicBezTo>
                        <a:cubicBezTo>
                          <a:pt x="570" y="47"/>
                          <a:pt x="581" y="42"/>
                          <a:pt x="581" y="42"/>
                        </a:cubicBezTo>
                        <a:cubicBezTo>
                          <a:pt x="585" y="42"/>
                          <a:pt x="598" y="44"/>
                          <a:pt x="600" y="48"/>
                        </a:cubicBezTo>
                        <a:cubicBezTo>
                          <a:pt x="603" y="55"/>
                          <a:pt x="589" y="61"/>
                          <a:pt x="584" y="63"/>
                        </a:cubicBezTo>
                        <a:cubicBezTo>
                          <a:pt x="576" y="69"/>
                          <a:pt x="568" y="69"/>
                          <a:pt x="565" y="77"/>
                        </a:cubicBezTo>
                        <a:cubicBezTo>
                          <a:pt x="568" y="86"/>
                          <a:pt x="564" y="92"/>
                          <a:pt x="568" y="101"/>
                        </a:cubicBezTo>
                        <a:cubicBezTo>
                          <a:pt x="574" y="93"/>
                          <a:pt x="577" y="91"/>
                          <a:pt x="589" y="94"/>
                        </a:cubicBezTo>
                        <a:cubicBezTo>
                          <a:pt x="595" y="108"/>
                          <a:pt x="602" y="93"/>
                          <a:pt x="611" y="88"/>
                        </a:cubicBezTo>
                        <a:cubicBezTo>
                          <a:pt x="613" y="86"/>
                          <a:pt x="613" y="83"/>
                          <a:pt x="616" y="82"/>
                        </a:cubicBezTo>
                        <a:cubicBezTo>
                          <a:pt x="618" y="80"/>
                          <a:pt x="622" y="81"/>
                          <a:pt x="624" y="80"/>
                        </a:cubicBezTo>
                        <a:cubicBezTo>
                          <a:pt x="626" y="78"/>
                          <a:pt x="626" y="75"/>
                          <a:pt x="627" y="73"/>
                        </a:cubicBezTo>
                        <a:cubicBezTo>
                          <a:pt x="632" y="65"/>
                          <a:pt x="638" y="63"/>
                          <a:pt x="648" y="61"/>
                        </a:cubicBezTo>
                        <a:cubicBezTo>
                          <a:pt x="664" y="62"/>
                          <a:pt x="684" y="69"/>
                          <a:pt x="700" y="69"/>
                        </a:cubicBezTo>
                        <a:lnTo>
                          <a:pt x="794" y="84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62" name="Freeform 63"/>
                  <p:cNvSpPr/>
                  <p:nvPr/>
                </p:nvSpPr>
                <p:spPr bwMode="ltGray">
                  <a:xfrm>
                    <a:off x="1337" y="286"/>
                    <a:ext cx="13" cy="10"/>
                  </a:xfrm>
                  <a:custGeom>
                    <a:rect l="l" t="t" r="r" b="b"/>
                    <a:pathLst>
                      <a:path w="31" h="30">
                        <a:moveTo>
                          <a:pt x="3" y="28"/>
                        </a:moveTo>
                        <a:cubicBezTo>
                          <a:pt x="8" y="8"/>
                          <a:pt x="12" y="6"/>
                          <a:pt x="31" y="0"/>
                        </a:cubicBezTo>
                        <a:cubicBezTo>
                          <a:pt x="29" y="5"/>
                          <a:pt x="25" y="22"/>
                          <a:pt x="19" y="24"/>
                        </a:cubicBezTo>
                        <a:cubicBezTo>
                          <a:pt x="0" y="30"/>
                          <a:pt x="3" y="9"/>
                          <a:pt x="3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63" name="Freeform 64"/>
                  <p:cNvSpPr/>
                  <p:nvPr/>
                </p:nvSpPr>
                <p:spPr bwMode="ltGray">
                  <a:xfrm>
                    <a:off x="1322" y="301"/>
                    <a:ext cx="20" cy="11"/>
                  </a:xfrm>
                  <a:custGeom>
                    <a:rect l="l" t="t" r="r" b="b"/>
                    <a:pathLst>
                      <a:path w="44" h="32">
                        <a:moveTo>
                          <a:pt x="6" y="32"/>
                        </a:moveTo>
                        <a:cubicBezTo>
                          <a:pt x="0" y="14"/>
                          <a:pt x="7" y="10"/>
                          <a:pt x="22" y="0"/>
                        </a:cubicBezTo>
                        <a:cubicBezTo>
                          <a:pt x="27" y="1"/>
                          <a:pt x="35" y="0"/>
                          <a:pt x="38" y="4"/>
                        </a:cubicBezTo>
                        <a:cubicBezTo>
                          <a:pt x="44" y="13"/>
                          <a:pt x="16" y="32"/>
                          <a:pt x="6" y="3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64" name="Freeform 65"/>
                  <p:cNvSpPr/>
                  <p:nvPr/>
                </p:nvSpPr>
                <p:spPr bwMode="ltGray">
                  <a:xfrm>
                    <a:off x="1385" y="343"/>
                    <a:ext cx="33" cy="6"/>
                  </a:xfrm>
                  <a:custGeom>
                    <a:rect l="l" t="t" r="r" b="b"/>
                    <a:pathLst>
                      <a:path w="76" h="18">
                        <a:moveTo>
                          <a:pt x="37" y="18"/>
                        </a:moveTo>
                        <a:cubicBezTo>
                          <a:pt x="25" y="14"/>
                          <a:pt x="0" y="10"/>
                          <a:pt x="25" y="2"/>
                        </a:cubicBezTo>
                        <a:cubicBezTo>
                          <a:pt x="76" y="9"/>
                          <a:pt x="46" y="0"/>
                          <a:pt x="37" y="1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65" name="Freeform 66"/>
                  <p:cNvSpPr/>
                  <p:nvPr/>
                </p:nvSpPr>
                <p:spPr bwMode="ltGray">
                  <a:xfrm>
                    <a:off x="1442" y="342"/>
                    <a:ext cx="19" cy="15"/>
                  </a:xfrm>
                  <a:custGeom>
                    <a:rect l="l" t="t" r="r" b="b"/>
                    <a:pathLst>
                      <a:path w="42" h="44">
                        <a:moveTo>
                          <a:pt x="0" y="21"/>
                        </a:moveTo>
                        <a:cubicBezTo>
                          <a:pt x="4" y="17"/>
                          <a:pt x="7" y="11"/>
                          <a:pt x="12" y="9"/>
                        </a:cubicBezTo>
                        <a:cubicBezTo>
                          <a:pt x="42" y="0"/>
                          <a:pt x="23" y="44"/>
                          <a:pt x="0" y="2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66" name="Freeform 67"/>
                  <p:cNvSpPr/>
                  <p:nvPr/>
                </p:nvSpPr>
                <p:spPr bwMode="ltGray">
                  <a:xfrm>
                    <a:off x="1291" y="300"/>
                    <a:ext cx="14" cy="10"/>
                  </a:xfrm>
                  <a:custGeom>
                    <a:rect l="l" t="t" r="r" b="b"/>
                    <a:pathLst>
                      <a:path w="31" h="30">
                        <a:moveTo>
                          <a:pt x="7" y="22"/>
                        </a:moveTo>
                        <a:cubicBezTo>
                          <a:pt x="0" y="0"/>
                          <a:pt x="15" y="6"/>
                          <a:pt x="31" y="10"/>
                        </a:cubicBezTo>
                        <a:cubicBezTo>
                          <a:pt x="14" y="16"/>
                          <a:pt x="15" y="30"/>
                          <a:pt x="7" y="2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</p:grpSp>
            <p:grpSp>
              <p:nvGrpSpPr>
                <p:cNvPr id="1567" name=""/>
                <p:cNvGrpSpPr/>
                <p:nvPr/>
              </p:nvGrpSpPr>
              <p:grpSpPr>
                <a:xfrm>
                  <a:off x="3825" y="243"/>
                  <a:ext cx="1173" cy="442"/>
                  <a:chOff x="3825" y="243"/>
                  <a:chExt cx="1173" cy="442"/>
                </a:xfrm>
              </p:grpSpPr>
              <p:sp>
                <p:nvSpPr>
                  <p:cNvPr id="1568" name="Freeform 69"/>
                  <p:cNvSpPr/>
                  <p:nvPr/>
                </p:nvSpPr>
                <p:spPr bwMode="ltGray">
                  <a:xfrm>
                    <a:off x="4957" y="630"/>
                    <a:ext cx="13" cy="14"/>
                  </a:xfrm>
                  <a:custGeom>
                    <a:rect l="l" t="t" r="r" b="b"/>
                    <a:pathLst>
                      <a:path w="30" h="42">
                        <a:moveTo>
                          <a:pt x="16" y="33"/>
                        </a:moveTo>
                        <a:cubicBezTo>
                          <a:pt x="3" y="20"/>
                          <a:pt x="15" y="34"/>
                          <a:pt x="8" y="21"/>
                        </a:cubicBezTo>
                        <a:cubicBezTo>
                          <a:pt x="6" y="17"/>
                          <a:pt x="0" y="9"/>
                          <a:pt x="0" y="9"/>
                        </a:cubicBezTo>
                        <a:cubicBezTo>
                          <a:pt x="5" y="1"/>
                          <a:pt x="7" y="0"/>
                          <a:pt x="16" y="3"/>
                        </a:cubicBezTo>
                        <a:cubicBezTo>
                          <a:pt x="25" y="16"/>
                          <a:pt x="10" y="16"/>
                          <a:pt x="30" y="23"/>
                        </a:cubicBezTo>
                        <a:cubicBezTo>
                          <a:pt x="29" y="26"/>
                          <a:pt x="30" y="29"/>
                          <a:pt x="28" y="31"/>
                        </a:cubicBezTo>
                        <a:cubicBezTo>
                          <a:pt x="15" y="42"/>
                          <a:pt x="16" y="38"/>
                          <a:pt x="16" y="33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69" name="Freeform 70"/>
                  <p:cNvSpPr/>
                  <p:nvPr/>
                </p:nvSpPr>
                <p:spPr bwMode="ltGray">
                  <a:xfrm>
                    <a:off x="4800" y="644"/>
                    <a:ext cx="11" cy="5"/>
                  </a:xfrm>
                  <a:custGeom>
                    <a:rect l="l" t="t" r="r" b="b"/>
                    <a:pathLst>
                      <a:path w="25" h="16">
                        <a:moveTo>
                          <a:pt x="15" y="16"/>
                        </a:moveTo>
                        <a:cubicBezTo>
                          <a:pt x="10" y="15"/>
                          <a:pt x="0" y="12"/>
                          <a:pt x="3" y="8"/>
                        </a:cubicBezTo>
                        <a:cubicBezTo>
                          <a:pt x="6" y="4"/>
                          <a:pt x="15" y="0"/>
                          <a:pt x="15" y="0"/>
                        </a:cubicBezTo>
                        <a:cubicBezTo>
                          <a:pt x="17" y="3"/>
                          <a:pt x="25" y="16"/>
                          <a:pt x="15" y="1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70" name="Freeform 71"/>
                  <p:cNvSpPr/>
                  <p:nvPr/>
                </p:nvSpPr>
                <p:spPr bwMode="ltGray">
                  <a:xfrm>
                    <a:off x="4752" y="650"/>
                    <a:ext cx="29" cy="16"/>
                  </a:xfrm>
                  <a:custGeom>
                    <a:rect l="l" t="t" r="r" b="b"/>
                    <a:pathLst>
                      <a:path w="65" h="46">
                        <a:moveTo>
                          <a:pt x="14" y="24"/>
                        </a:moveTo>
                        <a:cubicBezTo>
                          <a:pt x="18" y="13"/>
                          <a:pt x="16" y="9"/>
                          <a:pt x="30" y="4"/>
                        </a:cubicBezTo>
                        <a:cubicBezTo>
                          <a:pt x="34" y="3"/>
                          <a:pt x="42" y="0"/>
                          <a:pt x="42" y="0"/>
                        </a:cubicBezTo>
                        <a:cubicBezTo>
                          <a:pt x="50" y="1"/>
                          <a:pt x="65" y="0"/>
                          <a:pt x="58" y="12"/>
                        </a:cubicBezTo>
                        <a:cubicBezTo>
                          <a:pt x="53" y="21"/>
                          <a:pt x="40" y="21"/>
                          <a:pt x="32" y="26"/>
                        </a:cubicBezTo>
                        <a:cubicBezTo>
                          <a:pt x="26" y="35"/>
                          <a:pt x="23" y="42"/>
                          <a:pt x="12" y="46"/>
                        </a:cubicBezTo>
                        <a:cubicBezTo>
                          <a:pt x="0" y="42"/>
                          <a:pt x="5" y="30"/>
                          <a:pt x="8" y="20"/>
                        </a:cubicBezTo>
                        <a:cubicBezTo>
                          <a:pt x="9" y="18"/>
                          <a:pt x="10" y="13"/>
                          <a:pt x="12" y="14"/>
                        </a:cubicBezTo>
                        <a:cubicBezTo>
                          <a:pt x="15" y="16"/>
                          <a:pt x="13" y="21"/>
                          <a:pt x="14" y="2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71" name="Freeform 72"/>
                  <p:cNvSpPr/>
                  <p:nvPr/>
                </p:nvSpPr>
                <p:spPr bwMode="ltGray">
                  <a:xfrm>
                    <a:off x="4723" y="649"/>
                    <a:ext cx="30" cy="16"/>
                  </a:xfrm>
                  <a:custGeom>
                    <a:rect l="l" t="t" r="r" b="b"/>
                    <a:pathLst>
                      <a:path w="69" h="47">
                        <a:moveTo>
                          <a:pt x="0" y="31"/>
                        </a:moveTo>
                        <a:cubicBezTo>
                          <a:pt x="7" y="24"/>
                          <a:pt x="9" y="22"/>
                          <a:pt x="18" y="25"/>
                        </a:cubicBezTo>
                        <a:cubicBezTo>
                          <a:pt x="25" y="4"/>
                          <a:pt x="36" y="12"/>
                          <a:pt x="52" y="1"/>
                        </a:cubicBezTo>
                        <a:cubicBezTo>
                          <a:pt x="56" y="2"/>
                          <a:pt x="61" y="0"/>
                          <a:pt x="64" y="3"/>
                        </a:cubicBezTo>
                        <a:cubicBezTo>
                          <a:pt x="69" y="8"/>
                          <a:pt x="50" y="19"/>
                          <a:pt x="50" y="19"/>
                        </a:cubicBezTo>
                        <a:cubicBezTo>
                          <a:pt x="46" y="31"/>
                          <a:pt x="35" y="22"/>
                          <a:pt x="28" y="33"/>
                        </a:cubicBezTo>
                        <a:cubicBezTo>
                          <a:pt x="31" y="41"/>
                          <a:pt x="31" y="44"/>
                          <a:pt x="22" y="47"/>
                        </a:cubicBezTo>
                        <a:cubicBezTo>
                          <a:pt x="20" y="46"/>
                          <a:pt x="18" y="46"/>
                          <a:pt x="16" y="45"/>
                        </a:cubicBezTo>
                        <a:cubicBezTo>
                          <a:pt x="14" y="43"/>
                          <a:pt x="14" y="40"/>
                          <a:pt x="12" y="39"/>
                        </a:cubicBezTo>
                        <a:cubicBezTo>
                          <a:pt x="8" y="37"/>
                          <a:pt x="0" y="35"/>
                          <a:pt x="0" y="35"/>
                        </a:cubicBezTo>
                        <a:cubicBezTo>
                          <a:pt x="2" y="26"/>
                          <a:pt x="3" y="25"/>
                          <a:pt x="0" y="3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72" name="Freeform 73"/>
                  <p:cNvSpPr/>
                  <p:nvPr/>
                </p:nvSpPr>
                <p:spPr bwMode="ltGray">
                  <a:xfrm>
                    <a:off x="4561" y="559"/>
                    <a:ext cx="156" cy="96"/>
                  </a:xfrm>
                  <a:custGeom>
                    <a:rect l="l" t="t" r="r" b="b"/>
                    <a:pathLst>
                      <a:path w="355" h="277">
                        <a:moveTo>
                          <a:pt x="10" y="4"/>
                        </a:moveTo>
                        <a:cubicBezTo>
                          <a:pt x="22" y="0"/>
                          <a:pt x="24" y="14"/>
                          <a:pt x="36" y="18"/>
                        </a:cubicBezTo>
                        <a:cubicBezTo>
                          <a:pt x="37" y="19"/>
                          <a:pt x="45" y="29"/>
                          <a:pt x="46" y="30"/>
                        </a:cubicBezTo>
                        <a:cubicBezTo>
                          <a:pt x="56" y="40"/>
                          <a:pt x="67" y="38"/>
                          <a:pt x="76" y="52"/>
                        </a:cubicBezTo>
                        <a:cubicBezTo>
                          <a:pt x="80" y="58"/>
                          <a:pt x="92" y="66"/>
                          <a:pt x="92" y="66"/>
                        </a:cubicBezTo>
                        <a:cubicBezTo>
                          <a:pt x="96" y="79"/>
                          <a:pt x="112" y="88"/>
                          <a:pt x="122" y="98"/>
                        </a:cubicBezTo>
                        <a:cubicBezTo>
                          <a:pt x="124" y="105"/>
                          <a:pt x="130" y="124"/>
                          <a:pt x="136" y="128"/>
                        </a:cubicBezTo>
                        <a:cubicBezTo>
                          <a:pt x="140" y="130"/>
                          <a:pt x="148" y="132"/>
                          <a:pt x="148" y="132"/>
                        </a:cubicBezTo>
                        <a:cubicBezTo>
                          <a:pt x="150" y="138"/>
                          <a:pt x="154" y="150"/>
                          <a:pt x="154" y="150"/>
                        </a:cubicBezTo>
                        <a:cubicBezTo>
                          <a:pt x="161" y="139"/>
                          <a:pt x="168" y="144"/>
                          <a:pt x="176" y="152"/>
                        </a:cubicBezTo>
                        <a:cubicBezTo>
                          <a:pt x="174" y="167"/>
                          <a:pt x="173" y="181"/>
                          <a:pt x="170" y="196"/>
                        </a:cubicBezTo>
                        <a:cubicBezTo>
                          <a:pt x="171" y="202"/>
                          <a:pt x="174" y="220"/>
                          <a:pt x="180" y="224"/>
                        </a:cubicBezTo>
                        <a:cubicBezTo>
                          <a:pt x="185" y="228"/>
                          <a:pt x="193" y="228"/>
                          <a:pt x="198" y="232"/>
                        </a:cubicBezTo>
                        <a:cubicBezTo>
                          <a:pt x="204" y="230"/>
                          <a:pt x="216" y="234"/>
                          <a:pt x="216" y="234"/>
                        </a:cubicBezTo>
                        <a:cubicBezTo>
                          <a:pt x="223" y="241"/>
                          <a:pt x="225" y="245"/>
                          <a:pt x="236" y="242"/>
                        </a:cubicBezTo>
                        <a:cubicBezTo>
                          <a:pt x="242" y="240"/>
                          <a:pt x="254" y="236"/>
                          <a:pt x="254" y="236"/>
                        </a:cubicBezTo>
                        <a:cubicBezTo>
                          <a:pt x="260" y="240"/>
                          <a:pt x="265" y="246"/>
                          <a:pt x="272" y="248"/>
                        </a:cubicBezTo>
                        <a:cubicBezTo>
                          <a:pt x="277" y="250"/>
                          <a:pt x="291" y="252"/>
                          <a:pt x="296" y="256"/>
                        </a:cubicBezTo>
                        <a:cubicBezTo>
                          <a:pt x="301" y="260"/>
                          <a:pt x="314" y="264"/>
                          <a:pt x="314" y="264"/>
                        </a:cubicBezTo>
                        <a:cubicBezTo>
                          <a:pt x="330" y="263"/>
                          <a:pt x="338" y="261"/>
                          <a:pt x="352" y="266"/>
                        </a:cubicBezTo>
                        <a:cubicBezTo>
                          <a:pt x="355" y="275"/>
                          <a:pt x="350" y="277"/>
                          <a:pt x="342" y="274"/>
                        </a:cubicBezTo>
                        <a:cubicBezTo>
                          <a:pt x="336" y="276"/>
                          <a:pt x="322" y="272"/>
                          <a:pt x="322" y="272"/>
                        </a:cubicBezTo>
                        <a:cubicBezTo>
                          <a:pt x="314" y="275"/>
                          <a:pt x="308" y="272"/>
                          <a:pt x="300" y="270"/>
                        </a:cubicBezTo>
                        <a:cubicBezTo>
                          <a:pt x="296" y="269"/>
                          <a:pt x="288" y="266"/>
                          <a:pt x="288" y="266"/>
                        </a:cubicBezTo>
                        <a:cubicBezTo>
                          <a:pt x="276" y="270"/>
                          <a:pt x="264" y="266"/>
                          <a:pt x="252" y="264"/>
                        </a:cubicBezTo>
                        <a:cubicBezTo>
                          <a:pt x="245" y="259"/>
                          <a:pt x="242" y="257"/>
                          <a:pt x="234" y="260"/>
                        </a:cubicBezTo>
                        <a:cubicBezTo>
                          <a:pt x="211" y="252"/>
                          <a:pt x="192" y="256"/>
                          <a:pt x="172" y="242"/>
                        </a:cubicBezTo>
                        <a:cubicBezTo>
                          <a:pt x="165" y="231"/>
                          <a:pt x="176" y="221"/>
                          <a:pt x="160" y="216"/>
                        </a:cubicBezTo>
                        <a:cubicBezTo>
                          <a:pt x="154" y="233"/>
                          <a:pt x="136" y="203"/>
                          <a:pt x="126" y="200"/>
                        </a:cubicBezTo>
                        <a:cubicBezTo>
                          <a:pt x="120" y="196"/>
                          <a:pt x="114" y="190"/>
                          <a:pt x="108" y="186"/>
                        </a:cubicBezTo>
                        <a:cubicBezTo>
                          <a:pt x="104" y="175"/>
                          <a:pt x="104" y="165"/>
                          <a:pt x="94" y="158"/>
                        </a:cubicBezTo>
                        <a:cubicBezTo>
                          <a:pt x="83" y="142"/>
                          <a:pt x="85" y="119"/>
                          <a:pt x="68" y="108"/>
                        </a:cubicBezTo>
                        <a:cubicBezTo>
                          <a:pt x="67" y="106"/>
                          <a:pt x="66" y="104"/>
                          <a:pt x="64" y="102"/>
                        </a:cubicBezTo>
                        <a:cubicBezTo>
                          <a:pt x="62" y="101"/>
                          <a:pt x="59" y="102"/>
                          <a:pt x="58" y="100"/>
                        </a:cubicBezTo>
                        <a:cubicBezTo>
                          <a:pt x="56" y="97"/>
                          <a:pt x="54" y="88"/>
                          <a:pt x="54" y="88"/>
                        </a:cubicBezTo>
                        <a:cubicBezTo>
                          <a:pt x="59" y="73"/>
                          <a:pt x="52" y="61"/>
                          <a:pt x="38" y="58"/>
                        </a:cubicBezTo>
                        <a:cubicBezTo>
                          <a:pt x="32" y="49"/>
                          <a:pt x="31" y="44"/>
                          <a:pt x="20" y="40"/>
                        </a:cubicBezTo>
                        <a:cubicBezTo>
                          <a:pt x="16" y="27"/>
                          <a:pt x="16" y="26"/>
                          <a:pt x="4" y="22"/>
                        </a:cubicBezTo>
                        <a:cubicBezTo>
                          <a:pt x="1" y="13"/>
                          <a:pt x="0" y="5"/>
                          <a:pt x="10" y="2"/>
                        </a:cubicBezTo>
                        <a:cubicBezTo>
                          <a:pt x="18" y="5"/>
                          <a:pt x="18" y="4"/>
                          <a:pt x="10" y="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73" name="Freeform 74"/>
                  <p:cNvSpPr/>
                  <p:nvPr/>
                </p:nvSpPr>
                <p:spPr bwMode="ltGray">
                  <a:xfrm>
                    <a:off x="4656" y="553"/>
                    <a:ext cx="69" cy="70"/>
                  </a:xfrm>
                  <a:custGeom>
                    <a:rect l="l" t="t" r="r" b="b"/>
                    <a:pathLst>
                      <a:path w="156" h="206">
                        <a:moveTo>
                          <a:pt x="54" y="66"/>
                        </a:moveTo>
                        <a:cubicBezTo>
                          <a:pt x="58" y="63"/>
                          <a:pt x="64" y="63"/>
                          <a:pt x="66" y="58"/>
                        </a:cubicBezTo>
                        <a:cubicBezTo>
                          <a:pt x="67" y="56"/>
                          <a:pt x="67" y="53"/>
                          <a:pt x="68" y="52"/>
                        </a:cubicBezTo>
                        <a:cubicBezTo>
                          <a:pt x="71" y="49"/>
                          <a:pt x="80" y="44"/>
                          <a:pt x="80" y="44"/>
                        </a:cubicBezTo>
                        <a:cubicBezTo>
                          <a:pt x="113" y="55"/>
                          <a:pt x="85" y="29"/>
                          <a:pt x="106" y="22"/>
                        </a:cubicBezTo>
                        <a:cubicBezTo>
                          <a:pt x="110" y="17"/>
                          <a:pt x="108" y="9"/>
                          <a:pt x="112" y="4"/>
                        </a:cubicBezTo>
                        <a:cubicBezTo>
                          <a:pt x="115" y="1"/>
                          <a:pt x="124" y="0"/>
                          <a:pt x="124" y="0"/>
                        </a:cubicBezTo>
                        <a:cubicBezTo>
                          <a:pt x="138" y="14"/>
                          <a:pt x="126" y="23"/>
                          <a:pt x="150" y="28"/>
                        </a:cubicBezTo>
                        <a:cubicBezTo>
                          <a:pt x="156" y="36"/>
                          <a:pt x="154" y="39"/>
                          <a:pt x="146" y="44"/>
                        </a:cubicBezTo>
                        <a:cubicBezTo>
                          <a:pt x="141" y="52"/>
                          <a:pt x="135" y="61"/>
                          <a:pt x="126" y="64"/>
                        </a:cubicBezTo>
                        <a:cubicBezTo>
                          <a:pt x="118" y="75"/>
                          <a:pt x="128" y="83"/>
                          <a:pt x="132" y="94"/>
                        </a:cubicBezTo>
                        <a:cubicBezTo>
                          <a:pt x="129" y="103"/>
                          <a:pt x="135" y="105"/>
                          <a:pt x="142" y="110"/>
                        </a:cubicBezTo>
                        <a:cubicBezTo>
                          <a:pt x="145" y="119"/>
                          <a:pt x="141" y="120"/>
                          <a:pt x="146" y="128"/>
                        </a:cubicBezTo>
                        <a:cubicBezTo>
                          <a:pt x="142" y="139"/>
                          <a:pt x="135" y="133"/>
                          <a:pt x="128" y="128"/>
                        </a:cubicBezTo>
                        <a:cubicBezTo>
                          <a:pt x="116" y="132"/>
                          <a:pt x="122" y="136"/>
                          <a:pt x="116" y="146"/>
                        </a:cubicBezTo>
                        <a:cubicBezTo>
                          <a:pt x="113" y="151"/>
                          <a:pt x="108" y="152"/>
                          <a:pt x="104" y="156"/>
                        </a:cubicBezTo>
                        <a:cubicBezTo>
                          <a:pt x="107" y="167"/>
                          <a:pt x="112" y="191"/>
                          <a:pt x="100" y="198"/>
                        </a:cubicBezTo>
                        <a:cubicBezTo>
                          <a:pt x="96" y="200"/>
                          <a:pt x="92" y="200"/>
                          <a:pt x="88" y="202"/>
                        </a:cubicBezTo>
                        <a:cubicBezTo>
                          <a:pt x="86" y="203"/>
                          <a:pt x="84" y="205"/>
                          <a:pt x="82" y="206"/>
                        </a:cubicBezTo>
                        <a:cubicBezTo>
                          <a:pt x="80" y="205"/>
                          <a:pt x="77" y="204"/>
                          <a:pt x="76" y="202"/>
                        </a:cubicBezTo>
                        <a:cubicBezTo>
                          <a:pt x="74" y="198"/>
                          <a:pt x="76" y="191"/>
                          <a:pt x="72" y="190"/>
                        </a:cubicBezTo>
                        <a:cubicBezTo>
                          <a:pt x="68" y="189"/>
                          <a:pt x="60" y="186"/>
                          <a:pt x="60" y="186"/>
                        </a:cubicBezTo>
                        <a:cubicBezTo>
                          <a:pt x="53" y="188"/>
                          <a:pt x="49" y="192"/>
                          <a:pt x="42" y="194"/>
                        </a:cubicBezTo>
                        <a:cubicBezTo>
                          <a:pt x="34" y="189"/>
                          <a:pt x="37" y="183"/>
                          <a:pt x="28" y="186"/>
                        </a:cubicBezTo>
                        <a:cubicBezTo>
                          <a:pt x="12" y="181"/>
                          <a:pt x="19" y="161"/>
                          <a:pt x="10" y="148"/>
                        </a:cubicBezTo>
                        <a:cubicBezTo>
                          <a:pt x="5" y="121"/>
                          <a:pt x="11" y="147"/>
                          <a:pt x="4" y="130"/>
                        </a:cubicBezTo>
                        <a:cubicBezTo>
                          <a:pt x="2" y="126"/>
                          <a:pt x="0" y="118"/>
                          <a:pt x="0" y="118"/>
                        </a:cubicBezTo>
                        <a:cubicBezTo>
                          <a:pt x="2" y="95"/>
                          <a:pt x="0" y="83"/>
                          <a:pt x="20" y="96"/>
                        </a:cubicBezTo>
                        <a:cubicBezTo>
                          <a:pt x="23" y="105"/>
                          <a:pt x="23" y="110"/>
                          <a:pt x="32" y="104"/>
                        </a:cubicBezTo>
                        <a:cubicBezTo>
                          <a:pt x="35" y="95"/>
                          <a:pt x="29" y="88"/>
                          <a:pt x="34" y="80"/>
                        </a:cubicBezTo>
                        <a:cubicBezTo>
                          <a:pt x="36" y="76"/>
                          <a:pt x="48" y="73"/>
                          <a:pt x="52" y="70"/>
                        </a:cubicBezTo>
                        <a:cubicBezTo>
                          <a:pt x="57" y="63"/>
                          <a:pt x="58" y="62"/>
                          <a:pt x="54" y="6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74" name="Freeform 75"/>
                  <p:cNvSpPr/>
                  <p:nvPr/>
                </p:nvSpPr>
                <p:spPr bwMode="ltGray">
                  <a:xfrm>
                    <a:off x="4723" y="585"/>
                    <a:ext cx="48" cy="13"/>
                  </a:xfrm>
                  <a:custGeom>
                    <a:rect l="l" t="t" r="r" b="b"/>
                    <a:pathLst>
                      <a:path w="109" h="38">
                        <a:moveTo>
                          <a:pt x="4" y="32"/>
                        </a:moveTo>
                        <a:cubicBezTo>
                          <a:pt x="7" y="22"/>
                          <a:pt x="7" y="14"/>
                          <a:pt x="18" y="10"/>
                        </a:cubicBezTo>
                        <a:cubicBezTo>
                          <a:pt x="28" y="12"/>
                          <a:pt x="37" y="14"/>
                          <a:pt x="46" y="20"/>
                        </a:cubicBezTo>
                        <a:cubicBezTo>
                          <a:pt x="62" y="15"/>
                          <a:pt x="54" y="17"/>
                          <a:pt x="72" y="14"/>
                        </a:cubicBezTo>
                        <a:cubicBezTo>
                          <a:pt x="77" y="9"/>
                          <a:pt x="90" y="0"/>
                          <a:pt x="90" y="0"/>
                        </a:cubicBezTo>
                        <a:cubicBezTo>
                          <a:pt x="109" y="6"/>
                          <a:pt x="85" y="23"/>
                          <a:pt x="76" y="26"/>
                        </a:cubicBezTo>
                        <a:cubicBezTo>
                          <a:pt x="71" y="33"/>
                          <a:pt x="68" y="35"/>
                          <a:pt x="60" y="38"/>
                        </a:cubicBezTo>
                        <a:cubicBezTo>
                          <a:pt x="54" y="36"/>
                          <a:pt x="42" y="32"/>
                          <a:pt x="42" y="32"/>
                        </a:cubicBezTo>
                        <a:cubicBezTo>
                          <a:pt x="33" y="23"/>
                          <a:pt x="26" y="26"/>
                          <a:pt x="14" y="30"/>
                        </a:cubicBezTo>
                        <a:cubicBezTo>
                          <a:pt x="1" y="28"/>
                          <a:pt x="0" y="24"/>
                          <a:pt x="4" y="3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75" name="Freeform 76"/>
                  <p:cNvSpPr/>
                  <p:nvPr/>
                </p:nvSpPr>
                <p:spPr bwMode="ltGray">
                  <a:xfrm>
                    <a:off x="4721" y="602"/>
                    <a:ext cx="33" cy="35"/>
                  </a:xfrm>
                  <a:custGeom>
                    <a:rect l="l" t="t" r="r" b="b"/>
                    <a:pathLst>
                      <a:path w="76" h="104">
                        <a:moveTo>
                          <a:pt x="8" y="18"/>
                        </a:moveTo>
                        <a:cubicBezTo>
                          <a:pt x="10" y="8"/>
                          <a:pt x="9" y="3"/>
                          <a:pt x="18" y="0"/>
                        </a:cubicBezTo>
                        <a:cubicBezTo>
                          <a:pt x="28" y="3"/>
                          <a:pt x="25" y="12"/>
                          <a:pt x="34" y="18"/>
                        </a:cubicBezTo>
                        <a:cubicBezTo>
                          <a:pt x="46" y="16"/>
                          <a:pt x="51" y="8"/>
                          <a:pt x="62" y="4"/>
                        </a:cubicBezTo>
                        <a:cubicBezTo>
                          <a:pt x="76" y="9"/>
                          <a:pt x="56" y="31"/>
                          <a:pt x="46" y="34"/>
                        </a:cubicBezTo>
                        <a:cubicBezTo>
                          <a:pt x="51" y="56"/>
                          <a:pt x="43" y="29"/>
                          <a:pt x="54" y="48"/>
                        </a:cubicBezTo>
                        <a:cubicBezTo>
                          <a:pt x="56" y="52"/>
                          <a:pt x="58" y="60"/>
                          <a:pt x="58" y="60"/>
                        </a:cubicBezTo>
                        <a:cubicBezTo>
                          <a:pt x="55" y="68"/>
                          <a:pt x="54" y="71"/>
                          <a:pt x="46" y="74"/>
                        </a:cubicBezTo>
                        <a:cubicBezTo>
                          <a:pt x="38" y="71"/>
                          <a:pt x="37" y="68"/>
                          <a:pt x="34" y="60"/>
                        </a:cubicBezTo>
                        <a:cubicBezTo>
                          <a:pt x="33" y="50"/>
                          <a:pt x="32" y="33"/>
                          <a:pt x="22" y="48"/>
                        </a:cubicBezTo>
                        <a:cubicBezTo>
                          <a:pt x="25" y="60"/>
                          <a:pt x="23" y="53"/>
                          <a:pt x="28" y="68"/>
                        </a:cubicBezTo>
                        <a:cubicBezTo>
                          <a:pt x="29" y="70"/>
                          <a:pt x="30" y="74"/>
                          <a:pt x="30" y="74"/>
                        </a:cubicBezTo>
                        <a:cubicBezTo>
                          <a:pt x="24" y="84"/>
                          <a:pt x="22" y="93"/>
                          <a:pt x="20" y="104"/>
                        </a:cubicBezTo>
                        <a:cubicBezTo>
                          <a:pt x="17" y="103"/>
                          <a:pt x="14" y="104"/>
                          <a:pt x="12" y="102"/>
                        </a:cubicBezTo>
                        <a:cubicBezTo>
                          <a:pt x="9" y="99"/>
                          <a:pt x="8" y="90"/>
                          <a:pt x="8" y="90"/>
                        </a:cubicBezTo>
                        <a:cubicBezTo>
                          <a:pt x="13" y="75"/>
                          <a:pt x="14" y="64"/>
                          <a:pt x="0" y="54"/>
                        </a:cubicBezTo>
                        <a:cubicBezTo>
                          <a:pt x="1" y="46"/>
                          <a:pt x="1" y="38"/>
                          <a:pt x="2" y="30"/>
                        </a:cubicBezTo>
                        <a:cubicBezTo>
                          <a:pt x="2" y="27"/>
                          <a:pt x="13" y="2"/>
                          <a:pt x="8" y="1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76" name="Freeform 77"/>
                  <p:cNvSpPr/>
                  <p:nvPr/>
                </p:nvSpPr>
                <p:spPr bwMode="ltGray">
                  <a:xfrm>
                    <a:off x="4776" y="582"/>
                    <a:ext cx="16" cy="21"/>
                  </a:xfrm>
                  <a:custGeom>
                    <a:rect l="l" t="t" r="r" b="b"/>
                    <a:pathLst>
                      <a:path w="37" h="61">
                        <a:moveTo>
                          <a:pt x="3" y="28"/>
                        </a:moveTo>
                        <a:cubicBezTo>
                          <a:pt x="5" y="14"/>
                          <a:pt x="2" y="7"/>
                          <a:pt x="13" y="0"/>
                        </a:cubicBezTo>
                        <a:cubicBezTo>
                          <a:pt x="26" y="9"/>
                          <a:pt x="23" y="17"/>
                          <a:pt x="15" y="28"/>
                        </a:cubicBezTo>
                        <a:cubicBezTo>
                          <a:pt x="25" y="31"/>
                          <a:pt x="33" y="27"/>
                          <a:pt x="37" y="38"/>
                        </a:cubicBezTo>
                        <a:cubicBezTo>
                          <a:pt x="30" y="45"/>
                          <a:pt x="28" y="47"/>
                          <a:pt x="19" y="44"/>
                        </a:cubicBezTo>
                        <a:cubicBezTo>
                          <a:pt x="13" y="54"/>
                          <a:pt x="18" y="61"/>
                          <a:pt x="5" y="58"/>
                        </a:cubicBezTo>
                        <a:cubicBezTo>
                          <a:pt x="0" y="50"/>
                          <a:pt x="3" y="44"/>
                          <a:pt x="1" y="34"/>
                        </a:cubicBezTo>
                        <a:cubicBezTo>
                          <a:pt x="2" y="32"/>
                          <a:pt x="3" y="28"/>
                          <a:pt x="3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77" name="Freeform 78"/>
                  <p:cNvSpPr/>
                  <p:nvPr/>
                </p:nvSpPr>
                <p:spPr bwMode="ltGray">
                  <a:xfrm>
                    <a:off x="4780" y="614"/>
                    <a:ext cx="21" cy="10"/>
                  </a:xfrm>
                  <a:custGeom>
                    <a:rect l="l" t="t" r="r" b="b"/>
                    <a:pathLst>
                      <a:path w="49" h="28">
                        <a:moveTo>
                          <a:pt x="7" y="0"/>
                        </a:moveTo>
                        <a:cubicBezTo>
                          <a:pt x="15" y="6"/>
                          <a:pt x="19" y="2"/>
                          <a:pt x="29" y="0"/>
                        </a:cubicBezTo>
                        <a:cubicBezTo>
                          <a:pt x="45" y="5"/>
                          <a:pt x="40" y="3"/>
                          <a:pt x="49" y="16"/>
                        </a:cubicBezTo>
                        <a:cubicBezTo>
                          <a:pt x="46" y="29"/>
                          <a:pt x="42" y="21"/>
                          <a:pt x="35" y="14"/>
                        </a:cubicBezTo>
                        <a:cubicBezTo>
                          <a:pt x="26" y="15"/>
                          <a:pt x="12" y="19"/>
                          <a:pt x="3" y="16"/>
                        </a:cubicBezTo>
                        <a:cubicBezTo>
                          <a:pt x="0" y="6"/>
                          <a:pt x="7" y="10"/>
                          <a:pt x="7" y="0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78" name="Freeform 79"/>
                  <p:cNvSpPr/>
                  <p:nvPr/>
                </p:nvSpPr>
                <p:spPr bwMode="ltGray">
                  <a:xfrm>
                    <a:off x="4802" y="598"/>
                    <a:ext cx="27" cy="18"/>
                  </a:xfrm>
                  <a:custGeom>
                    <a:rect l="l" t="t" r="r" b="b"/>
                    <a:pathLst>
                      <a:path w="61" h="48">
                        <a:moveTo>
                          <a:pt x="21" y="38"/>
                        </a:moveTo>
                        <a:cubicBezTo>
                          <a:pt x="19" y="34"/>
                          <a:pt x="19" y="29"/>
                          <a:pt x="15" y="26"/>
                        </a:cubicBezTo>
                        <a:cubicBezTo>
                          <a:pt x="12" y="24"/>
                          <a:pt x="3" y="22"/>
                          <a:pt x="3" y="22"/>
                        </a:cubicBezTo>
                        <a:cubicBezTo>
                          <a:pt x="0" y="12"/>
                          <a:pt x="5" y="12"/>
                          <a:pt x="13" y="8"/>
                        </a:cubicBezTo>
                        <a:cubicBezTo>
                          <a:pt x="17" y="6"/>
                          <a:pt x="25" y="0"/>
                          <a:pt x="25" y="0"/>
                        </a:cubicBezTo>
                        <a:cubicBezTo>
                          <a:pt x="37" y="2"/>
                          <a:pt x="41" y="2"/>
                          <a:pt x="49" y="10"/>
                        </a:cubicBezTo>
                        <a:cubicBezTo>
                          <a:pt x="45" y="21"/>
                          <a:pt x="46" y="12"/>
                          <a:pt x="53" y="20"/>
                        </a:cubicBezTo>
                        <a:cubicBezTo>
                          <a:pt x="56" y="24"/>
                          <a:pt x="61" y="32"/>
                          <a:pt x="61" y="32"/>
                        </a:cubicBezTo>
                        <a:cubicBezTo>
                          <a:pt x="56" y="47"/>
                          <a:pt x="53" y="42"/>
                          <a:pt x="41" y="38"/>
                        </a:cubicBezTo>
                        <a:cubicBezTo>
                          <a:pt x="27" y="47"/>
                          <a:pt x="34" y="48"/>
                          <a:pt x="23" y="44"/>
                        </a:cubicBezTo>
                        <a:cubicBezTo>
                          <a:pt x="22" y="42"/>
                          <a:pt x="21" y="38"/>
                          <a:pt x="21" y="3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79" name="Freeform 80"/>
                  <p:cNvSpPr/>
                  <p:nvPr/>
                </p:nvSpPr>
                <p:spPr bwMode="ltGray">
                  <a:xfrm>
                    <a:off x="4809" y="607"/>
                    <a:ext cx="126" cy="63"/>
                  </a:xfrm>
                  <a:custGeom>
                    <a:rect l="l" t="t" r="r" b="b"/>
                    <a:pathLst>
                      <a:path w="286" h="182">
                        <a:moveTo>
                          <a:pt x="46" y="28"/>
                        </a:moveTo>
                        <a:cubicBezTo>
                          <a:pt x="41" y="14"/>
                          <a:pt x="46" y="17"/>
                          <a:pt x="36" y="14"/>
                        </a:cubicBezTo>
                        <a:cubicBezTo>
                          <a:pt x="31" y="17"/>
                          <a:pt x="26" y="30"/>
                          <a:pt x="26" y="30"/>
                        </a:cubicBezTo>
                        <a:cubicBezTo>
                          <a:pt x="12" y="25"/>
                          <a:pt x="19" y="21"/>
                          <a:pt x="0" y="24"/>
                        </a:cubicBezTo>
                        <a:cubicBezTo>
                          <a:pt x="2" y="33"/>
                          <a:pt x="2" y="37"/>
                          <a:pt x="10" y="42"/>
                        </a:cubicBezTo>
                        <a:cubicBezTo>
                          <a:pt x="12" y="49"/>
                          <a:pt x="14" y="55"/>
                          <a:pt x="16" y="62"/>
                        </a:cubicBezTo>
                        <a:cubicBezTo>
                          <a:pt x="24" y="59"/>
                          <a:pt x="27" y="57"/>
                          <a:pt x="24" y="48"/>
                        </a:cubicBezTo>
                        <a:cubicBezTo>
                          <a:pt x="26" y="47"/>
                          <a:pt x="28" y="43"/>
                          <a:pt x="30" y="44"/>
                        </a:cubicBezTo>
                        <a:cubicBezTo>
                          <a:pt x="48" y="48"/>
                          <a:pt x="36" y="52"/>
                          <a:pt x="48" y="56"/>
                        </a:cubicBezTo>
                        <a:cubicBezTo>
                          <a:pt x="74" y="65"/>
                          <a:pt x="47" y="56"/>
                          <a:pt x="70" y="62"/>
                        </a:cubicBezTo>
                        <a:cubicBezTo>
                          <a:pt x="77" y="64"/>
                          <a:pt x="88" y="72"/>
                          <a:pt x="88" y="72"/>
                        </a:cubicBezTo>
                        <a:cubicBezTo>
                          <a:pt x="96" y="84"/>
                          <a:pt x="102" y="87"/>
                          <a:pt x="106" y="102"/>
                        </a:cubicBezTo>
                        <a:cubicBezTo>
                          <a:pt x="105" y="109"/>
                          <a:pt x="106" y="115"/>
                          <a:pt x="104" y="122"/>
                        </a:cubicBezTo>
                        <a:cubicBezTo>
                          <a:pt x="103" y="126"/>
                          <a:pt x="94" y="132"/>
                          <a:pt x="98" y="134"/>
                        </a:cubicBezTo>
                        <a:cubicBezTo>
                          <a:pt x="106" y="137"/>
                          <a:pt x="122" y="128"/>
                          <a:pt x="122" y="128"/>
                        </a:cubicBezTo>
                        <a:cubicBezTo>
                          <a:pt x="130" y="131"/>
                          <a:pt x="133" y="135"/>
                          <a:pt x="140" y="140"/>
                        </a:cubicBezTo>
                        <a:cubicBezTo>
                          <a:pt x="148" y="145"/>
                          <a:pt x="159" y="145"/>
                          <a:pt x="168" y="148"/>
                        </a:cubicBezTo>
                        <a:cubicBezTo>
                          <a:pt x="170" y="147"/>
                          <a:pt x="173" y="148"/>
                          <a:pt x="174" y="146"/>
                        </a:cubicBezTo>
                        <a:cubicBezTo>
                          <a:pt x="176" y="142"/>
                          <a:pt x="164" y="136"/>
                          <a:pt x="168" y="134"/>
                        </a:cubicBezTo>
                        <a:cubicBezTo>
                          <a:pt x="171" y="132"/>
                          <a:pt x="175" y="135"/>
                          <a:pt x="178" y="136"/>
                        </a:cubicBezTo>
                        <a:cubicBezTo>
                          <a:pt x="182" y="131"/>
                          <a:pt x="186" y="118"/>
                          <a:pt x="186" y="118"/>
                        </a:cubicBezTo>
                        <a:cubicBezTo>
                          <a:pt x="189" y="119"/>
                          <a:pt x="199" y="120"/>
                          <a:pt x="202" y="122"/>
                        </a:cubicBezTo>
                        <a:cubicBezTo>
                          <a:pt x="206" y="124"/>
                          <a:pt x="214" y="130"/>
                          <a:pt x="214" y="130"/>
                        </a:cubicBezTo>
                        <a:cubicBezTo>
                          <a:pt x="224" y="145"/>
                          <a:pt x="228" y="158"/>
                          <a:pt x="244" y="168"/>
                        </a:cubicBezTo>
                        <a:cubicBezTo>
                          <a:pt x="250" y="172"/>
                          <a:pt x="262" y="178"/>
                          <a:pt x="262" y="178"/>
                        </a:cubicBezTo>
                        <a:cubicBezTo>
                          <a:pt x="265" y="178"/>
                          <a:pt x="286" y="182"/>
                          <a:pt x="284" y="170"/>
                        </a:cubicBezTo>
                        <a:cubicBezTo>
                          <a:pt x="283" y="164"/>
                          <a:pt x="268" y="160"/>
                          <a:pt x="268" y="160"/>
                        </a:cubicBezTo>
                        <a:cubicBezTo>
                          <a:pt x="261" y="150"/>
                          <a:pt x="270" y="143"/>
                          <a:pt x="256" y="138"/>
                        </a:cubicBezTo>
                        <a:cubicBezTo>
                          <a:pt x="254" y="136"/>
                          <a:pt x="251" y="135"/>
                          <a:pt x="250" y="132"/>
                        </a:cubicBezTo>
                        <a:cubicBezTo>
                          <a:pt x="248" y="129"/>
                          <a:pt x="250" y="125"/>
                          <a:pt x="248" y="122"/>
                        </a:cubicBezTo>
                        <a:cubicBezTo>
                          <a:pt x="246" y="118"/>
                          <a:pt x="240" y="118"/>
                          <a:pt x="236" y="116"/>
                        </a:cubicBezTo>
                        <a:cubicBezTo>
                          <a:pt x="230" y="107"/>
                          <a:pt x="227" y="100"/>
                          <a:pt x="240" y="96"/>
                        </a:cubicBezTo>
                        <a:cubicBezTo>
                          <a:pt x="236" y="83"/>
                          <a:pt x="236" y="84"/>
                          <a:pt x="220" y="86"/>
                        </a:cubicBezTo>
                        <a:cubicBezTo>
                          <a:pt x="209" y="82"/>
                          <a:pt x="208" y="82"/>
                          <a:pt x="210" y="70"/>
                        </a:cubicBezTo>
                        <a:cubicBezTo>
                          <a:pt x="207" y="60"/>
                          <a:pt x="199" y="57"/>
                          <a:pt x="190" y="54"/>
                        </a:cubicBezTo>
                        <a:cubicBezTo>
                          <a:pt x="181" y="45"/>
                          <a:pt x="181" y="42"/>
                          <a:pt x="168" y="38"/>
                        </a:cubicBezTo>
                        <a:cubicBezTo>
                          <a:pt x="164" y="37"/>
                          <a:pt x="156" y="34"/>
                          <a:pt x="156" y="34"/>
                        </a:cubicBezTo>
                        <a:cubicBezTo>
                          <a:pt x="146" y="24"/>
                          <a:pt x="134" y="21"/>
                          <a:pt x="120" y="16"/>
                        </a:cubicBezTo>
                        <a:cubicBezTo>
                          <a:pt x="113" y="14"/>
                          <a:pt x="108" y="8"/>
                          <a:pt x="102" y="4"/>
                        </a:cubicBezTo>
                        <a:cubicBezTo>
                          <a:pt x="100" y="3"/>
                          <a:pt x="96" y="0"/>
                          <a:pt x="96" y="0"/>
                        </a:cubicBezTo>
                        <a:cubicBezTo>
                          <a:pt x="83" y="2"/>
                          <a:pt x="79" y="1"/>
                          <a:pt x="70" y="10"/>
                        </a:cubicBezTo>
                        <a:cubicBezTo>
                          <a:pt x="67" y="19"/>
                          <a:pt x="63" y="27"/>
                          <a:pt x="56" y="32"/>
                        </a:cubicBezTo>
                        <a:cubicBezTo>
                          <a:pt x="49" y="30"/>
                          <a:pt x="52" y="31"/>
                          <a:pt x="46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80" name="Freeform 81"/>
                  <p:cNvSpPr/>
                  <p:nvPr/>
                </p:nvSpPr>
                <p:spPr bwMode="ltGray">
                  <a:xfrm>
                    <a:off x="4918" y="613"/>
                    <a:ext cx="34" cy="27"/>
                  </a:xfrm>
                  <a:custGeom>
                    <a:rect l="l" t="t" r="r" b="b"/>
                    <a:pathLst>
                      <a:path w="78" h="78">
                        <a:moveTo>
                          <a:pt x="1" y="58"/>
                        </a:moveTo>
                        <a:cubicBezTo>
                          <a:pt x="6" y="44"/>
                          <a:pt x="18" y="57"/>
                          <a:pt x="27" y="60"/>
                        </a:cubicBezTo>
                        <a:cubicBezTo>
                          <a:pt x="35" y="57"/>
                          <a:pt x="38" y="52"/>
                          <a:pt x="45" y="48"/>
                        </a:cubicBezTo>
                        <a:cubicBezTo>
                          <a:pt x="48" y="40"/>
                          <a:pt x="51" y="36"/>
                          <a:pt x="57" y="30"/>
                        </a:cubicBezTo>
                        <a:cubicBezTo>
                          <a:pt x="55" y="23"/>
                          <a:pt x="43" y="14"/>
                          <a:pt x="43" y="14"/>
                        </a:cubicBezTo>
                        <a:cubicBezTo>
                          <a:pt x="33" y="0"/>
                          <a:pt x="30" y="1"/>
                          <a:pt x="43" y="4"/>
                        </a:cubicBezTo>
                        <a:cubicBezTo>
                          <a:pt x="54" y="11"/>
                          <a:pt x="58" y="22"/>
                          <a:pt x="71" y="26"/>
                        </a:cubicBezTo>
                        <a:cubicBezTo>
                          <a:pt x="78" y="37"/>
                          <a:pt x="78" y="46"/>
                          <a:pt x="67" y="54"/>
                        </a:cubicBezTo>
                        <a:cubicBezTo>
                          <a:pt x="51" y="49"/>
                          <a:pt x="53" y="71"/>
                          <a:pt x="33" y="78"/>
                        </a:cubicBezTo>
                        <a:cubicBezTo>
                          <a:pt x="16" y="72"/>
                          <a:pt x="25" y="76"/>
                          <a:pt x="9" y="66"/>
                        </a:cubicBezTo>
                        <a:cubicBezTo>
                          <a:pt x="7" y="65"/>
                          <a:pt x="3" y="62"/>
                          <a:pt x="3" y="62"/>
                        </a:cubicBezTo>
                        <a:cubicBezTo>
                          <a:pt x="0" y="54"/>
                          <a:pt x="13" y="42"/>
                          <a:pt x="1" y="5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81" name="Freeform 82"/>
                  <p:cNvSpPr/>
                  <p:nvPr/>
                </p:nvSpPr>
                <p:spPr bwMode="ltGray">
                  <a:xfrm>
                    <a:off x="4990" y="556"/>
                    <a:ext cx="8" cy="6"/>
                  </a:xfrm>
                  <a:custGeom>
                    <a:rect l="l" t="t" r="r" b="b"/>
                    <a:pathLst>
                      <a:path w="17" h="18">
                        <a:moveTo>
                          <a:pt x="3" y="4"/>
                        </a:moveTo>
                        <a:cubicBezTo>
                          <a:pt x="17" y="7"/>
                          <a:pt x="16" y="18"/>
                          <a:pt x="3" y="14"/>
                        </a:cubicBezTo>
                        <a:cubicBezTo>
                          <a:pt x="0" y="6"/>
                          <a:pt x="7" y="0"/>
                          <a:pt x="3" y="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82" name="Freeform 83"/>
                  <p:cNvSpPr/>
                  <p:nvPr/>
                </p:nvSpPr>
                <p:spPr bwMode="ltGray">
                  <a:xfrm>
                    <a:off x="4895" y="505"/>
                    <a:ext cx="8" cy="5"/>
                  </a:xfrm>
                  <a:custGeom>
                    <a:rect l="l" t="t" r="r" b="b"/>
                    <a:pathLst>
                      <a:path w="20" h="15">
                        <a:moveTo>
                          <a:pt x="7" y="12"/>
                        </a:moveTo>
                        <a:cubicBezTo>
                          <a:pt x="0" y="1"/>
                          <a:pt x="6" y="0"/>
                          <a:pt x="17" y="2"/>
                        </a:cubicBezTo>
                        <a:cubicBezTo>
                          <a:pt x="20" y="10"/>
                          <a:pt x="18" y="15"/>
                          <a:pt x="9" y="12"/>
                        </a:cubicBezTo>
                        <a:cubicBezTo>
                          <a:pt x="4" y="4"/>
                          <a:pt x="4" y="4"/>
                          <a:pt x="7" y="1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83" name="Freeform 84"/>
                  <p:cNvSpPr/>
                  <p:nvPr/>
                </p:nvSpPr>
                <p:spPr bwMode="ltGray">
                  <a:xfrm>
                    <a:off x="4821" y="548"/>
                    <a:ext cx="8" cy="5"/>
                  </a:xfrm>
                  <a:custGeom>
                    <a:rect l="l" t="t" r="r" b="b"/>
                    <a:pathLst>
                      <a:path w="20" h="15">
                        <a:moveTo>
                          <a:pt x="7" y="12"/>
                        </a:moveTo>
                        <a:cubicBezTo>
                          <a:pt x="0" y="2"/>
                          <a:pt x="3" y="0"/>
                          <a:pt x="15" y="2"/>
                        </a:cubicBezTo>
                        <a:cubicBezTo>
                          <a:pt x="16" y="4"/>
                          <a:pt x="20" y="12"/>
                          <a:pt x="15" y="14"/>
                        </a:cubicBezTo>
                        <a:cubicBezTo>
                          <a:pt x="12" y="15"/>
                          <a:pt x="7" y="12"/>
                          <a:pt x="7" y="1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84" name="Freeform 85"/>
                  <p:cNvSpPr/>
                  <p:nvPr/>
                </p:nvSpPr>
                <p:spPr bwMode="ltGray">
                  <a:xfrm>
                    <a:off x="4741" y="535"/>
                    <a:ext cx="35" cy="28"/>
                  </a:xfrm>
                  <a:custGeom>
                    <a:rect l="l" t="t" r="r" b="b"/>
                    <a:pathLst>
                      <a:path w="80" h="80">
                        <a:moveTo>
                          <a:pt x="0" y="50"/>
                        </a:moveTo>
                        <a:cubicBezTo>
                          <a:pt x="1" y="47"/>
                          <a:pt x="12" y="25"/>
                          <a:pt x="14" y="24"/>
                        </a:cubicBezTo>
                        <a:cubicBezTo>
                          <a:pt x="17" y="22"/>
                          <a:pt x="26" y="20"/>
                          <a:pt x="26" y="20"/>
                        </a:cubicBezTo>
                        <a:cubicBezTo>
                          <a:pt x="34" y="23"/>
                          <a:pt x="40" y="21"/>
                          <a:pt x="48" y="18"/>
                        </a:cubicBezTo>
                        <a:cubicBezTo>
                          <a:pt x="52" y="12"/>
                          <a:pt x="54" y="6"/>
                          <a:pt x="58" y="0"/>
                        </a:cubicBezTo>
                        <a:cubicBezTo>
                          <a:pt x="70" y="4"/>
                          <a:pt x="76" y="28"/>
                          <a:pt x="80" y="40"/>
                        </a:cubicBezTo>
                        <a:cubicBezTo>
                          <a:pt x="75" y="54"/>
                          <a:pt x="80" y="50"/>
                          <a:pt x="70" y="56"/>
                        </a:cubicBezTo>
                        <a:cubicBezTo>
                          <a:pt x="61" y="53"/>
                          <a:pt x="59" y="54"/>
                          <a:pt x="54" y="62"/>
                        </a:cubicBezTo>
                        <a:cubicBezTo>
                          <a:pt x="57" y="71"/>
                          <a:pt x="56" y="75"/>
                          <a:pt x="48" y="80"/>
                        </a:cubicBezTo>
                        <a:cubicBezTo>
                          <a:pt x="40" y="77"/>
                          <a:pt x="39" y="72"/>
                          <a:pt x="32" y="68"/>
                        </a:cubicBezTo>
                        <a:cubicBezTo>
                          <a:pt x="26" y="59"/>
                          <a:pt x="30" y="57"/>
                          <a:pt x="38" y="52"/>
                        </a:cubicBezTo>
                        <a:cubicBezTo>
                          <a:pt x="41" y="42"/>
                          <a:pt x="39" y="34"/>
                          <a:pt x="30" y="28"/>
                        </a:cubicBezTo>
                        <a:cubicBezTo>
                          <a:pt x="20" y="31"/>
                          <a:pt x="30" y="40"/>
                          <a:pt x="20" y="48"/>
                        </a:cubicBezTo>
                        <a:cubicBezTo>
                          <a:pt x="16" y="51"/>
                          <a:pt x="8" y="56"/>
                          <a:pt x="8" y="56"/>
                        </a:cubicBezTo>
                        <a:cubicBezTo>
                          <a:pt x="2" y="50"/>
                          <a:pt x="5" y="50"/>
                          <a:pt x="0" y="50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85" name="Freeform 86"/>
                  <p:cNvSpPr/>
                  <p:nvPr/>
                </p:nvSpPr>
                <p:spPr bwMode="ltGray">
                  <a:xfrm>
                    <a:off x="4730" y="476"/>
                    <a:ext cx="41" cy="60"/>
                  </a:xfrm>
                  <a:custGeom>
                    <a:rect l="l" t="t" r="r" b="b"/>
                    <a:pathLst>
                      <a:path w="94" h="174">
                        <a:moveTo>
                          <a:pt x="14" y="96"/>
                        </a:moveTo>
                        <a:cubicBezTo>
                          <a:pt x="11" y="109"/>
                          <a:pt x="15" y="120"/>
                          <a:pt x="26" y="128"/>
                        </a:cubicBezTo>
                        <a:cubicBezTo>
                          <a:pt x="34" y="120"/>
                          <a:pt x="35" y="119"/>
                          <a:pt x="32" y="108"/>
                        </a:cubicBezTo>
                        <a:cubicBezTo>
                          <a:pt x="35" y="92"/>
                          <a:pt x="39" y="92"/>
                          <a:pt x="52" y="100"/>
                        </a:cubicBezTo>
                        <a:cubicBezTo>
                          <a:pt x="59" y="110"/>
                          <a:pt x="49" y="114"/>
                          <a:pt x="46" y="124"/>
                        </a:cubicBezTo>
                        <a:cubicBezTo>
                          <a:pt x="50" y="137"/>
                          <a:pt x="57" y="129"/>
                          <a:pt x="66" y="126"/>
                        </a:cubicBezTo>
                        <a:cubicBezTo>
                          <a:pt x="77" y="129"/>
                          <a:pt x="79" y="131"/>
                          <a:pt x="76" y="142"/>
                        </a:cubicBezTo>
                        <a:cubicBezTo>
                          <a:pt x="67" y="139"/>
                          <a:pt x="65" y="141"/>
                          <a:pt x="58" y="148"/>
                        </a:cubicBezTo>
                        <a:cubicBezTo>
                          <a:pt x="60" y="160"/>
                          <a:pt x="62" y="170"/>
                          <a:pt x="74" y="174"/>
                        </a:cubicBezTo>
                        <a:cubicBezTo>
                          <a:pt x="77" y="165"/>
                          <a:pt x="74" y="157"/>
                          <a:pt x="84" y="154"/>
                        </a:cubicBezTo>
                        <a:cubicBezTo>
                          <a:pt x="91" y="143"/>
                          <a:pt x="94" y="122"/>
                          <a:pt x="82" y="112"/>
                        </a:cubicBezTo>
                        <a:cubicBezTo>
                          <a:pt x="77" y="108"/>
                          <a:pt x="66" y="108"/>
                          <a:pt x="60" y="106"/>
                        </a:cubicBezTo>
                        <a:cubicBezTo>
                          <a:pt x="65" y="92"/>
                          <a:pt x="66" y="87"/>
                          <a:pt x="50" y="82"/>
                        </a:cubicBezTo>
                        <a:cubicBezTo>
                          <a:pt x="48" y="82"/>
                          <a:pt x="37" y="86"/>
                          <a:pt x="34" y="82"/>
                        </a:cubicBezTo>
                        <a:cubicBezTo>
                          <a:pt x="32" y="79"/>
                          <a:pt x="30" y="70"/>
                          <a:pt x="30" y="70"/>
                        </a:cubicBezTo>
                        <a:cubicBezTo>
                          <a:pt x="32" y="54"/>
                          <a:pt x="32" y="52"/>
                          <a:pt x="42" y="42"/>
                        </a:cubicBezTo>
                        <a:cubicBezTo>
                          <a:pt x="41" y="30"/>
                          <a:pt x="45" y="5"/>
                          <a:pt x="30" y="0"/>
                        </a:cubicBezTo>
                        <a:cubicBezTo>
                          <a:pt x="14" y="4"/>
                          <a:pt x="16" y="4"/>
                          <a:pt x="18" y="22"/>
                        </a:cubicBezTo>
                        <a:cubicBezTo>
                          <a:pt x="16" y="39"/>
                          <a:pt x="15" y="35"/>
                          <a:pt x="4" y="46"/>
                        </a:cubicBezTo>
                        <a:cubicBezTo>
                          <a:pt x="0" y="59"/>
                          <a:pt x="5" y="67"/>
                          <a:pt x="14" y="76"/>
                        </a:cubicBezTo>
                        <a:cubicBezTo>
                          <a:pt x="15" y="80"/>
                          <a:pt x="17" y="93"/>
                          <a:pt x="14" y="9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86" name="Freeform 87"/>
                  <p:cNvSpPr/>
                  <p:nvPr/>
                </p:nvSpPr>
                <p:spPr bwMode="ltGray">
                  <a:xfrm>
                    <a:off x="4740" y="519"/>
                    <a:ext cx="14" cy="18"/>
                  </a:xfrm>
                  <a:custGeom>
                    <a:rect l="l" t="t" r="r" b="b"/>
                    <a:pathLst>
                      <a:path w="32" h="50">
                        <a:moveTo>
                          <a:pt x="6" y="24"/>
                        </a:moveTo>
                        <a:cubicBezTo>
                          <a:pt x="0" y="15"/>
                          <a:pt x="3" y="6"/>
                          <a:pt x="12" y="0"/>
                        </a:cubicBezTo>
                        <a:cubicBezTo>
                          <a:pt x="23" y="3"/>
                          <a:pt x="23" y="5"/>
                          <a:pt x="20" y="16"/>
                        </a:cubicBezTo>
                        <a:cubicBezTo>
                          <a:pt x="21" y="19"/>
                          <a:pt x="20" y="22"/>
                          <a:pt x="22" y="24"/>
                        </a:cubicBezTo>
                        <a:cubicBezTo>
                          <a:pt x="23" y="26"/>
                          <a:pt x="27" y="24"/>
                          <a:pt x="28" y="26"/>
                        </a:cubicBezTo>
                        <a:cubicBezTo>
                          <a:pt x="30" y="29"/>
                          <a:pt x="32" y="38"/>
                          <a:pt x="32" y="38"/>
                        </a:cubicBezTo>
                        <a:cubicBezTo>
                          <a:pt x="29" y="46"/>
                          <a:pt x="26" y="47"/>
                          <a:pt x="18" y="50"/>
                        </a:cubicBezTo>
                        <a:cubicBezTo>
                          <a:pt x="12" y="41"/>
                          <a:pt x="18" y="24"/>
                          <a:pt x="6" y="2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87" name="Freeform 88"/>
                  <p:cNvSpPr/>
                  <p:nvPr/>
                </p:nvSpPr>
                <p:spPr bwMode="ltGray">
                  <a:xfrm>
                    <a:off x="4711" y="523"/>
                    <a:ext cx="20" cy="18"/>
                  </a:xfrm>
                  <a:custGeom>
                    <a:rect l="l" t="t" r="r" b="b"/>
                    <a:pathLst>
                      <a:path w="43" h="50">
                        <a:moveTo>
                          <a:pt x="0" y="44"/>
                        </a:moveTo>
                        <a:cubicBezTo>
                          <a:pt x="6" y="38"/>
                          <a:pt x="18" y="29"/>
                          <a:pt x="22" y="20"/>
                        </a:cubicBezTo>
                        <a:cubicBezTo>
                          <a:pt x="27" y="10"/>
                          <a:pt x="25" y="4"/>
                          <a:pt x="36" y="0"/>
                        </a:cubicBezTo>
                        <a:cubicBezTo>
                          <a:pt x="43" y="11"/>
                          <a:pt x="36" y="24"/>
                          <a:pt x="24" y="28"/>
                        </a:cubicBezTo>
                        <a:cubicBezTo>
                          <a:pt x="21" y="38"/>
                          <a:pt x="12" y="47"/>
                          <a:pt x="2" y="50"/>
                        </a:cubicBezTo>
                        <a:cubicBezTo>
                          <a:pt x="1" y="48"/>
                          <a:pt x="0" y="44"/>
                          <a:pt x="0" y="44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88" name="Freeform 89"/>
                  <p:cNvSpPr/>
                  <p:nvPr/>
                </p:nvSpPr>
                <p:spPr bwMode="ltGray">
                  <a:xfrm>
                    <a:off x="4933" y="279"/>
                    <a:ext cx="19" cy="10"/>
                  </a:xfrm>
                  <a:custGeom>
                    <a:rect l="l" t="t" r="r" b="b"/>
                    <a:pathLst>
                      <a:path w="41" h="28">
                        <a:moveTo>
                          <a:pt x="0" y="25"/>
                        </a:moveTo>
                        <a:cubicBezTo>
                          <a:pt x="10" y="11"/>
                          <a:pt x="41" y="0"/>
                          <a:pt x="12" y="29"/>
                        </a:cubicBezTo>
                        <a:cubicBezTo>
                          <a:pt x="8" y="28"/>
                          <a:pt x="0" y="25"/>
                          <a:pt x="0" y="25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89" name="Freeform 90"/>
                  <p:cNvSpPr/>
                  <p:nvPr/>
                </p:nvSpPr>
                <p:spPr bwMode="ltGray">
                  <a:xfrm>
                    <a:off x="4427" y="249"/>
                    <a:ext cx="451" cy="157"/>
                  </a:xfrm>
                  <a:custGeom>
                    <a:rect l="l" t="t" r="r" b="b"/>
                    <a:pathLst>
                      <a:path w="438" h="152">
                        <a:moveTo>
                          <a:pt x="73" y="1"/>
                        </a:moveTo>
                        <a:lnTo>
                          <a:pt x="438" y="0"/>
                        </a:lnTo>
                        <a:cubicBezTo>
                          <a:pt x="432" y="15"/>
                          <a:pt x="429" y="42"/>
                          <a:pt x="416" y="54"/>
                        </a:cubicBezTo>
                        <a:cubicBezTo>
                          <a:pt x="410" y="60"/>
                          <a:pt x="405" y="63"/>
                          <a:pt x="397" y="68"/>
                        </a:cubicBezTo>
                        <a:cubicBezTo>
                          <a:pt x="396" y="69"/>
                          <a:pt x="392" y="70"/>
                          <a:pt x="392" y="70"/>
                        </a:cubicBezTo>
                        <a:cubicBezTo>
                          <a:pt x="377" y="63"/>
                          <a:pt x="385" y="68"/>
                          <a:pt x="375" y="73"/>
                        </a:cubicBezTo>
                        <a:cubicBezTo>
                          <a:pt x="371" y="82"/>
                          <a:pt x="371" y="83"/>
                          <a:pt x="361" y="88"/>
                        </a:cubicBezTo>
                        <a:cubicBezTo>
                          <a:pt x="359" y="92"/>
                          <a:pt x="364" y="93"/>
                          <a:pt x="362" y="99"/>
                        </a:cubicBezTo>
                        <a:cubicBezTo>
                          <a:pt x="363" y="102"/>
                          <a:pt x="364" y="105"/>
                          <a:pt x="364" y="107"/>
                        </a:cubicBezTo>
                        <a:cubicBezTo>
                          <a:pt x="365" y="109"/>
                          <a:pt x="366" y="111"/>
                          <a:pt x="366" y="113"/>
                        </a:cubicBezTo>
                        <a:cubicBezTo>
                          <a:pt x="365" y="115"/>
                          <a:pt x="364" y="120"/>
                          <a:pt x="362" y="122"/>
                        </a:cubicBezTo>
                        <a:cubicBezTo>
                          <a:pt x="359" y="123"/>
                          <a:pt x="354" y="119"/>
                          <a:pt x="351" y="120"/>
                        </a:cubicBezTo>
                        <a:cubicBezTo>
                          <a:pt x="347" y="129"/>
                          <a:pt x="352" y="127"/>
                          <a:pt x="342" y="129"/>
                        </a:cubicBezTo>
                        <a:cubicBezTo>
                          <a:pt x="340" y="123"/>
                          <a:pt x="345" y="111"/>
                          <a:pt x="347" y="105"/>
                        </a:cubicBezTo>
                        <a:cubicBezTo>
                          <a:pt x="347" y="100"/>
                          <a:pt x="338" y="102"/>
                          <a:pt x="338" y="100"/>
                        </a:cubicBezTo>
                        <a:cubicBezTo>
                          <a:pt x="338" y="98"/>
                          <a:pt x="344" y="95"/>
                          <a:pt x="344" y="93"/>
                        </a:cubicBezTo>
                        <a:cubicBezTo>
                          <a:pt x="344" y="92"/>
                          <a:pt x="344" y="89"/>
                          <a:pt x="342" y="89"/>
                        </a:cubicBezTo>
                        <a:cubicBezTo>
                          <a:pt x="339" y="89"/>
                          <a:pt x="324" y="94"/>
                          <a:pt x="320" y="94"/>
                        </a:cubicBezTo>
                        <a:cubicBezTo>
                          <a:pt x="317" y="86"/>
                          <a:pt x="328" y="88"/>
                          <a:pt x="317" y="85"/>
                        </a:cubicBezTo>
                        <a:cubicBezTo>
                          <a:pt x="311" y="91"/>
                          <a:pt x="306" y="93"/>
                          <a:pt x="297" y="94"/>
                        </a:cubicBezTo>
                        <a:cubicBezTo>
                          <a:pt x="300" y="104"/>
                          <a:pt x="307" y="101"/>
                          <a:pt x="320" y="103"/>
                        </a:cubicBezTo>
                        <a:cubicBezTo>
                          <a:pt x="318" y="109"/>
                          <a:pt x="311" y="111"/>
                          <a:pt x="305" y="117"/>
                        </a:cubicBezTo>
                        <a:lnTo>
                          <a:pt x="311" y="126"/>
                        </a:lnTo>
                        <a:lnTo>
                          <a:pt x="315" y="138"/>
                        </a:lnTo>
                        <a:lnTo>
                          <a:pt x="309" y="139"/>
                        </a:lnTo>
                        <a:lnTo>
                          <a:pt x="314" y="144"/>
                        </a:lnTo>
                        <a:lnTo>
                          <a:pt x="307" y="152"/>
                        </a:lnTo>
                        <a:lnTo>
                          <a:pt x="0" y="149"/>
                        </a:lnTo>
                        <a:lnTo>
                          <a:pt x="73" y="1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90" name="Freeform 91"/>
                  <p:cNvSpPr/>
                  <p:nvPr/>
                </p:nvSpPr>
                <p:spPr bwMode="ltGray">
                  <a:xfrm>
                    <a:off x="4878" y="243"/>
                    <a:ext cx="21" cy="57"/>
                  </a:xfrm>
                  <a:custGeom>
                    <a:rect l="l" t="t" r="r" b="b"/>
                    <a:pathLst>
                      <a:path w="47" h="165">
                        <a:moveTo>
                          <a:pt x="5" y="156"/>
                        </a:moveTo>
                        <a:cubicBezTo>
                          <a:pt x="0" y="141"/>
                          <a:pt x="1" y="118"/>
                          <a:pt x="15" y="108"/>
                        </a:cubicBezTo>
                        <a:cubicBezTo>
                          <a:pt x="16" y="95"/>
                          <a:pt x="17" y="81"/>
                          <a:pt x="17" y="68"/>
                        </a:cubicBezTo>
                        <a:cubicBezTo>
                          <a:pt x="17" y="58"/>
                          <a:pt x="11" y="40"/>
                          <a:pt x="11" y="40"/>
                        </a:cubicBezTo>
                        <a:cubicBezTo>
                          <a:pt x="14" y="20"/>
                          <a:pt x="11" y="29"/>
                          <a:pt x="17" y="12"/>
                        </a:cubicBezTo>
                        <a:cubicBezTo>
                          <a:pt x="18" y="8"/>
                          <a:pt x="21" y="0"/>
                          <a:pt x="21" y="0"/>
                        </a:cubicBezTo>
                        <a:cubicBezTo>
                          <a:pt x="38" y="6"/>
                          <a:pt x="33" y="7"/>
                          <a:pt x="31" y="30"/>
                        </a:cubicBezTo>
                        <a:cubicBezTo>
                          <a:pt x="38" y="52"/>
                          <a:pt x="40" y="76"/>
                          <a:pt x="47" y="98"/>
                        </a:cubicBezTo>
                        <a:cubicBezTo>
                          <a:pt x="44" y="116"/>
                          <a:pt x="45" y="113"/>
                          <a:pt x="31" y="108"/>
                        </a:cubicBezTo>
                        <a:cubicBezTo>
                          <a:pt x="25" y="118"/>
                          <a:pt x="28" y="112"/>
                          <a:pt x="23" y="126"/>
                        </a:cubicBezTo>
                        <a:cubicBezTo>
                          <a:pt x="22" y="128"/>
                          <a:pt x="21" y="132"/>
                          <a:pt x="21" y="132"/>
                        </a:cubicBezTo>
                        <a:cubicBezTo>
                          <a:pt x="23" y="133"/>
                          <a:pt x="26" y="132"/>
                          <a:pt x="27" y="134"/>
                        </a:cubicBezTo>
                        <a:cubicBezTo>
                          <a:pt x="29" y="137"/>
                          <a:pt x="31" y="146"/>
                          <a:pt x="31" y="146"/>
                        </a:cubicBezTo>
                        <a:cubicBezTo>
                          <a:pt x="27" y="165"/>
                          <a:pt x="23" y="155"/>
                          <a:pt x="13" y="148"/>
                        </a:cubicBezTo>
                        <a:cubicBezTo>
                          <a:pt x="11" y="152"/>
                          <a:pt x="11" y="160"/>
                          <a:pt x="7" y="160"/>
                        </a:cubicBezTo>
                        <a:cubicBezTo>
                          <a:pt x="5" y="160"/>
                          <a:pt x="4" y="156"/>
                          <a:pt x="3" y="154"/>
                        </a:cubicBezTo>
                        <a:cubicBezTo>
                          <a:pt x="3" y="153"/>
                          <a:pt x="4" y="155"/>
                          <a:pt x="5" y="15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91" name="Freeform 92"/>
                  <p:cNvSpPr/>
                  <p:nvPr/>
                </p:nvSpPr>
                <p:spPr bwMode="ltGray">
                  <a:xfrm>
                    <a:off x="4866" y="292"/>
                    <a:ext cx="61" cy="35"/>
                  </a:xfrm>
                  <a:custGeom>
                    <a:rect l="l" t="t" r="r" b="b"/>
                    <a:pathLst>
                      <a:path w="138" h="103">
                        <a:moveTo>
                          <a:pt x="26" y="61"/>
                        </a:moveTo>
                        <a:cubicBezTo>
                          <a:pt x="29" y="53"/>
                          <a:pt x="33" y="51"/>
                          <a:pt x="30" y="43"/>
                        </a:cubicBezTo>
                        <a:cubicBezTo>
                          <a:pt x="33" y="27"/>
                          <a:pt x="37" y="24"/>
                          <a:pt x="50" y="33"/>
                        </a:cubicBezTo>
                        <a:cubicBezTo>
                          <a:pt x="51" y="37"/>
                          <a:pt x="53" y="41"/>
                          <a:pt x="54" y="45"/>
                        </a:cubicBezTo>
                        <a:cubicBezTo>
                          <a:pt x="55" y="49"/>
                          <a:pt x="66" y="49"/>
                          <a:pt x="66" y="49"/>
                        </a:cubicBezTo>
                        <a:cubicBezTo>
                          <a:pt x="75" y="43"/>
                          <a:pt x="77" y="45"/>
                          <a:pt x="80" y="55"/>
                        </a:cubicBezTo>
                        <a:cubicBezTo>
                          <a:pt x="92" y="47"/>
                          <a:pt x="101" y="37"/>
                          <a:pt x="116" y="33"/>
                        </a:cubicBezTo>
                        <a:cubicBezTo>
                          <a:pt x="125" y="19"/>
                          <a:pt x="120" y="24"/>
                          <a:pt x="130" y="17"/>
                        </a:cubicBezTo>
                        <a:cubicBezTo>
                          <a:pt x="134" y="11"/>
                          <a:pt x="134" y="0"/>
                          <a:pt x="138" y="11"/>
                        </a:cubicBezTo>
                        <a:cubicBezTo>
                          <a:pt x="135" y="31"/>
                          <a:pt x="126" y="45"/>
                          <a:pt x="106" y="49"/>
                        </a:cubicBezTo>
                        <a:cubicBezTo>
                          <a:pt x="97" y="55"/>
                          <a:pt x="93" y="61"/>
                          <a:pt x="84" y="67"/>
                        </a:cubicBezTo>
                        <a:cubicBezTo>
                          <a:pt x="80" y="79"/>
                          <a:pt x="79" y="79"/>
                          <a:pt x="66" y="81"/>
                        </a:cubicBezTo>
                        <a:cubicBezTo>
                          <a:pt x="60" y="90"/>
                          <a:pt x="57" y="97"/>
                          <a:pt x="48" y="103"/>
                        </a:cubicBezTo>
                        <a:cubicBezTo>
                          <a:pt x="42" y="94"/>
                          <a:pt x="37" y="93"/>
                          <a:pt x="26" y="89"/>
                        </a:cubicBezTo>
                        <a:cubicBezTo>
                          <a:pt x="24" y="88"/>
                          <a:pt x="20" y="87"/>
                          <a:pt x="20" y="87"/>
                        </a:cubicBezTo>
                        <a:cubicBezTo>
                          <a:pt x="10" y="90"/>
                          <a:pt x="14" y="94"/>
                          <a:pt x="22" y="97"/>
                        </a:cubicBezTo>
                        <a:cubicBezTo>
                          <a:pt x="14" y="103"/>
                          <a:pt x="9" y="100"/>
                          <a:pt x="0" y="97"/>
                        </a:cubicBezTo>
                        <a:cubicBezTo>
                          <a:pt x="2" y="87"/>
                          <a:pt x="1" y="82"/>
                          <a:pt x="10" y="79"/>
                        </a:cubicBezTo>
                        <a:cubicBezTo>
                          <a:pt x="15" y="63"/>
                          <a:pt x="14" y="69"/>
                          <a:pt x="26" y="6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92" name="Freeform 93"/>
                  <p:cNvSpPr/>
                  <p:nvPr/>
                </p:nvSpPr>
                <p:spPr bwMode="ltGray">
                  <a:xfrm>
                    <a:off x="4801" y="324"/>
                    <a:ext cx="82" cy="74"/>
                  </a:xfrm>
                  <a:custGeom>
                    <a:rect l="l" t="t" r="r" b="b"/>
                    <a:pathLst>
                      <a:path w="188" h="214">
                        <a:moveTo>
                          <a:pt x="158" y="24"/>
                        </a:moveTo>
                        <a:cubicBezTo>
                          <a:pt x="156" y="18"/>
                          <a:pt x="160" y="6"/>
                          <a:pt x="160" y="6"/>
                        </a:cubicBezTo>
                        <a:cubicBezTo>
                          <a:pt x="167" y="16"/>
                          <a:pt x="167" y="8"/>
                          <a:pt x="170" y="0"/>
                        </a:cubicBezTo>
                        <a:cubicBezTo>
                          <a:pt x="181" y="4"/>
                          <a:pt x="179" y="14"/>
                          <a:pt x="182" y="24"/>
                        </a:cubicBezTo>
                        <a:cubicBezTo>
                          <a:pt x="184" y="30"/>
                          <a:pt x="188" y="42"/>
                          <a:pt x="188" y="42"/>
                        </a:cubicBezTo>
                        <a:cubicBezTo>
                          <a:pt x="183" y="56"/>
                          <a:pt x="188" y="52"/>
                          <a:pt x="178" y="58"/>
                        </a:cubicBezTo>
                        <a:cubicBezTo>
                          <a:pt x="174" y="63"/>
                          <a:pt x="170" y="76"/>
                          <a:pt x="170" y="76"/>
                        </a:cubicBezTo>
                        <a:cubicBezTo>
                          <a:pt x="169" y="100"/>
                          <a:pt x="173" y="110"/>
                          <a:pt x="162" y="126"/>
                        </a:cubicBezTo>
                        <a:cubicBezTo>
                          <a:pt x="150" y="118"/>
                          <a:pt x="155" y="132"/>
                          <a:pt x="144" y="136"/>
                        </a:cubicBezTo>
                        <a:cubicBezTo>
                          <a:pt x="135" y="134"/>
                          <a:pt x="129" y="135"/>
                          <a:pt x="120" y="138"/>
                        </a:cubicBezTo>
                        <a:cubicBezTo>
                          <a:pt x="114" y="129"/>
                          <a:pt x="122" y="127"/>
                          <a:pt x="112" y="124"/>
                        </a:cubicBezTo>
                        <a:cubicBezTo>
                          <a:pt x="108" y="130"/>
                          <a:pt x="108" y="142"/>
                          <a:pt x="102" y="146"/>
                        </a:cubicBezTo>
                        <a:cubicBezTo>
                          <a:pt x="98" y="148"/>
                          <a:pt x="90" y="150"/>
                          <a:pt x="90" y="150"/>
                        </a:cubicBezTo>
                        <a:cubicBezTo>
                          <a:pt x="87" y="141"/>
                          <a:pt x="89" y="135"/>
                          <a:pt x="80" y="132"/>
                        </a:cubicBezTo>
                        <a:cubicBezTo>
                          <a:pt x="68" y="134"/>
                          <a:pt x="65" y="134"/>
                          <a:pt x="58" y="144"/>
                        </a:cubicBezTo>
                        <a:cubicBezTo>
                          <a:pt x="66" y="150"/>
                          <a:pt x="68" y="147"/>
                          <a:pt x="76" y="142"/>
                        </a:cubicBezTo>
                        <a:cubicBezTo>
                          <a:pt x="81" y="146"/>
                          <a:pt x="85" y="155"/>
                          <a:pt x="78" y="160"/>
                        </a:cubicBezTo>
                        <a:cubicBezTo>
                          <a:pt x="75" y="162"/>
                          <a:pt x="62" y="165"/>
                          <a:pt x="58" y="166"/>
                        </a:cubicBezTo>
                        <a:cubicBezTo>
                          <a:pt x="48" y="173"/>
                          <a:pt x="44" y="173"/>
                          <a:pt x="34" y="166"/>
                        </a:cubicBezTo>
                        <a:cubicBezTo>
                          <a:pt x="35" y="162"/>
                          <a:pt x="34" y="158"/>
                          <a:pt x="36" y="154"/>
                        </a:cubicBezTo>
                        <a:cubicBezTo>
                          <a:pt x="38" y="150"/>
                          <a:pt x="55" y="146"/>
                          <a:pt x="46" y="144"/>
                        </a:cubicBezTo>
                        <a:cubicBezTo>
                          <a:pt x="42" y="143"/>
                          <a:pt x="34" y="148"/>
                          <a:pt x="34" y="148"/>
                        </a:cubicBezTo>
                        <a:cubicBezTo>
                          <a:pt x="32" y="155"/>
                          <a:pt x="28" y="159"/>
                          <a:pt x="26" y="166"/>
                        </a:cubicBezTo>
                        <a:cubicBezTo>
                          <a:pt x="36" y="182"/>
                          <a:pt x="36" y="173"/>
                          <a:pt x="30" y="190"/>
                        </a:cubicBezTo>
                        <a:cubicBezTo>
                          <a:pt x="28" y="196"/>
                          <a:pt x="14" y="200"/>
                          <a:pt x="14" y="200"/>
                        </a:cubicBezTo>
                        <a:cubicBezTo>
                          <a:pt x="5" y="214"/>
                          <a:pt x="11" y="210"/>
                          <a:pt x="0" y="214"/>
                        </a:cubicBezTo>
                        <a:cubicBezTo>
                          <a:pt x="2" y="202"/>
                          <a:pt x="5" y="198"/>
                          <a:pt x="8" y="188"/>
                        </a:cubicBezTo>
                        <a:cubicBezTo>
                          <a:pt x="6" y="178"/>
                          <a:pt x="3" y="173"/>
                          <a:pt x="0" y="164"/>
                        </a:cubicBezTo>
                        <a:cubicBezTo>
                          <a:pt x="3" y="156"/>
                          <a:pt x="7" y="157"/>
                          <a:pt x="14" y="152"/>
                        </a:cubicBezTo>
                        <a:cubicBezTo>
                          <a:pt x="18" y="141"/>
                          <a:pt x="23" y="140"/>
                          <a:pt x="32" y="134"/>
                        </a:cubicBezTo>
                        <a:cubicBezTo>
                          <a:pt x="37" y="127"/>
                          <a:pt x="37" y="123"/>
                          <a:pt x="44" y="118"/>
                        </a:cubicBezTo>
                        <a:cubicBezTo>
                          <a:pt x="64" y="121"/>
                          <a:pt x="55" y="122"/>
                          <a:pt x="72" y="116"/>
                        </a:cubicBezTo>
                        <a:cubicBezTo>
                          <a:pt x="76" y="115"/>
                          <a:pt x="84" y="112"/>
                          <a:pt x="84" y="112"/>
                        </a:cubicBezTo>
                        <a:cubicBezTo>
                          <a:pt x="105" y="119"/>
                          <a:pt x="97" y="84"/>
                          <a:pt x="114" y="78"/>
                        </a:cubicBezTo>
                        <a:cubicBezTo>
                          <a:pt x="117" y="87"/>
                          <a:pt x="110" y="89"/>
                          <a:pt x="120" y="92"/>
                        </a:cubicBezTo>
                        <a:cubicBezTo>
                          <a:pt x="125" y="85"/>
                          <a:pt x="125" y="81"/>
                          <a:pt x="132" y="76"/>
                        </a:cubicBezTo>
                        <a:cubicBezTo>
                          <a:pt x="138" y="68"/>
                          <a:pt x="146" y="65"/>
                          <a:pt x="150" y="54"/>
                        </a:cubicBezTo>
                        <a:cubicBezTo>
                          <a:pt x="151" y="50"/>
                          <a:pt x="154" y="42"/>
                          <a:pt x="154" y="42"/>
                        </a:cubicBezTo>
                        <a:cubicBezTo>
                          <a:pt x="152" y="41"/>
                          <a:pt x="148" y="40"/>
                          <a:pt x="148" y="38"/>
                        </a:cubicBezTo>
                        <a:cubicBezTo>
                          <a:pt x="148" y="36"/>
                          <a:pt x="161" y="33"/>
                          <a:pt x="152" y="32"/>
                        </a:cubicBezTo>
                        <a:lnTo>
                          <a:pt x="158" y="24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93" name="Freeform 94"/>
                  <p:cNvSpPr/>
                  <p:nvPr/>
                </p:nvSpPr>
                <p:spPr bwMode="ltGray">
                  <a:xfrm>
                    <a:off x="4855" y="346"/>
                    <a:ext cx="6" cy="4"/>
                  </a:xfrm>
                  <a:custGeom>
                    <a:rect l="l" t="t" r="r" b="b"/>
                    <a:pathLst>
                      <a:path w="13" h="13">
                        <a:moveTo>
                          <a:pt x="0" y="9"/>
                        </a:moveTo>
                        <a:cubicBezTo>
                          <a:pt x="6" y="0"/>
                          <a:pt x="13" y="7"/>
                          <a:pt x="4" y="13"/>
                        </a:cubicBezTo>
                        <a:cubicBezTo>
                          <a:pt x="0" y="6"/>
                          <a:pt x="0" y="5"/>
                          <a:pt x="0" y="9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94" name="Freeform 95"/>
                  <p:cNvSpPr/>
                  <p:nvPr/>
                </p:nvSpPr>
                <p:spPr bwMode="ltGray">
                  <a:xfrm>
                    <a:off x="4394" y="397"/>
                    <a:ext cx="357" cy="195"/>
                  </a:xfrm>
                  <a:custGeom>
                    <a:rect l="l" t="t" r="r" b="b"/>
                    <a:pathLst>
                      <a:path w="812" h="564">
                        <a:moveTo>
                          <a:pt x="798" y="6"/>
                        </a:moveTo>
                        <a:cubicBezTo>
                          <a:pt x="801" y="15"/>
                          <a:pt x="809" y="16"/>
                          <a:pt x="812" y="26"/>
                        </a:cubicBezTo>
                        <a:cubicBezTo>
                          <a:pt x="809" y="36"/>
                          <a:pt x="801" y="41"/>
                          <a:pt x="796" y="50"/>
                        </a:cubicBezTo>
                        <a:cubicBezTo>
                          <a:pt x="791" y="61"/>
                          <a:pt x="788" y="71"/>
                          <a:pt x="778" y="78"/>
                        </a:cubicBezTo>
                        <a:cubicBezTo>
                          <a:pt x="773" y="85"/>
                          <a:pt x="771" y="88"/>
                          <a:pt x="774" y="96"/>
                        </a:cubicBezTo>
                        <a:cubicBezTo>
                          <a:pt x="767" y="107"/>
                          <a:pt x="758" y="114"/>
                          <a:pt x="748" y="122"/>
                        </a:cubicBezTo>
                        <a:cubicBezTo>
                          <a:pt x="744" y="125"/>
                          <a:pt x="736" y="130"/>
                          <a:pt x="736" y="130"/>
                        </a:cubicBezTo>
                        <a:cubicBezTo>
                          <a:pt x="740" y="141"/>
                          <a:pt x="731" y="140"/>
                          <a:pt x="722" y="142"/>
                        </a:cubicBezTo>
                        <a:cubicBezTo>
                          <a:pt x="716" y="148"/>
                          <a:pt x="712" y="151"/>
                          <a:pt x="704" y="154"/>
                        </a:cubicBezTo>
                        <a:cubicBezTo>
                          <a:pt x="686" y="150"/>
                          <a:pt x="650" y="169"/>
                          <a:pt x="634" y="180"/>
                        </a:cubicBezTo>
                        <a:cubicBezTo>
                          <a:pt x="636" y="189"/>
                          <a:pt x="631" y="193"/>
                          <a:pt x="640" y="196"/>
                        </a:cubicBezTo>
                        <a:cubicBezTo>
                          <a:pt x="643" y="205"/>
                          <a:pt x="640" y="207"/>
                          <a:pt x="632" y="210"/>
                        </a:cubicBezTo>
                        <a:cubicBezTo>
                          <a:pt x="626" y="219"/>
                          <a:pt x="623" y="226"/>
                          <a:pt x="614" y="232"/>
                        </a:cubicBezTo>
                        <a:cubicBezTo>
                          <a:pt x="611" y="231"/>
                          <a:pt x="606" y="233"/>
                          <a:pt x="604" y="230"/>
                        </a:cubicBezTo>
                        <a:cubicBezTo>
                          <a:pt x="599" y="220"/>
                          <a:pt x="610" y="199"/>
                          <a:pt x="620" y="196"/>
                        </a:cubicBezTo>
                        <a:cubicBezTo>
                          <a:pt x="623" y="187"/>
                          <a:pt x="617" y="187"/>
                          <a:pt x="620" y="178"/>
                        </a:cubicBezTo>
                        <a:cubicBezTo>
                          <a:pt x="617" y="164"/>
                          <a:pt x="609" y="168"/>
                          <a:pt x="598" y="172"/>
                        </a:cubicBezTo>
                        <a:cubicBezTo>
                          <a:pt x="592" y="180"/>
                          <a:pt x="585" y="185"/>
                          <a:pt x="576" y="188"/>
                        </a:cubicBezTo>
                        <a:cubicBezTo>
                          <a:pt x="572" y="194"/>
                          <a:pt x="568" y="200"/>
                          <a:pt x="564" y="206"/>
                        </a:cubicBezTo>
                        <a:cubicBezTo>
                          <a:pt x="561" y="210"/>
                          <a:pt x="556" y="218"/>
                          <a:pt x="556" y="218"/>
                        </a:cubicBezTo>
                        <a:cubicBezTo>
                          <a:pt x="558" y="234"/>
                          <a:pt x="559" y="243"/>
                          <a:pt x="572" y="252"/>
                        </a:cubicBezTo>
                        <a:cubicBezTo>
                          <a:pt x="579" y="262"/>
                          <a:pt x="586" y="273"/>
                          <a:pt x="596" y="280"/>
                        </a:cubicBezTo>
                        <a:cubicBezTo>
                          <a:pt x="598" y="286"/>
                          <a:pt x="602" y="298"/>
                          <a:pt x="602" y="298"/>
                        </a:cubicBezTo>
                        <a:cubicBezTo>
                          <a:pt x="601" y="308"/>
                          <a:pt x="599" y="361"/>
                          <a:pt x="594" y="368"/>
                        </a:cubicBezTo>
                        <a:cubicBezTo>
                          <a:pt x="590" y="374"/>
                          <a:pt x="576" y="378"/>
                          <a:pt x="570" y="382"/>
                        </a:cubicBezTo>
                        <a:cubicBezTo>
                          <a:pt x="563" y="393"/>
                          <a:pt x="550" y="396"/>
                          <a:pt x="542" y="406"/>
                        </a:cubicBezTo>
                        <a:cubicBezTo>
                          <a:pt x="536" y="413"/>
                          <a:pt x="539" y="417"/>
                          <a:pt x="530" y="420"/>
                        </a:cubicBezTo>
                        <a:cubicBezTo>
                          <a:pt x="526" y="408"/>
                          <a:pt x="538" y="391"/>
                          <a:pt x="522" y="386"/>
                        </a:cubicBezTo>
                        <a:cubicBezTo>
                          <a:pt x="516" y="377"/>
                          <a:pt x="510" y="364"/>
                          <a:pt x="502" y="356"/>
                        </a:cubicBezTo>
                        <a:cubicBezTo>
                          <a:pt x="497" y="341"/>
                          <a:pt x="505" y="360"/>
                          <a:pt x="482" y="348"/>
                        </a:cubicBezTo>
                        <a:cubicBezTo>
                          <a:pt x="478" y="346"/>
                          <a:pt x="478" y="339"/>
                          <a:pt x="474" y="336"/>
                        </a:cubicBezTo>
                        <a:cubicBezTo>
                          <a:pt x="470" y="323"/>
                          <a:pt x="466" y="342"/>
                          <a:pt x="462" y="348"/>
                        </a:cubicBezTo>
                        <a:cubicBezTo>
                          <a:pt x="460" y="358"/>
                          <a:pt x="456" y="363"/>
                          <a:pt x="454" y="374"/>
                        </a:cubicBezTo>
                        <a:cubicBezTo>
                          <a:pt x="457" y="383"/>
                          <a:pt x="455" y="387"/>
                          <a:pt x="450" y="394"/>
                        </a:cubicBezTo>
                        <a:cubicBezTo>
                          <a:pt x="454" y="399"/>
                          <a:pt x="464" y="411"/>
                          <a:pt x="466" y="418"/>
                        </a:cubicBezTo>
                        <a:cubicBezTo>
                          <a:pt x="474" y="443"/>
                          <a:pt x="472" y="458"/>
                          <a:pt x="500" y="464"/>
                        </a:cubicBezTo>
                        <a:cubicBezTo>
                          <a:pt x="507" y="469"/>
                          <a:pt x="510" y="474"/>
                          <a:pt x="516" y="480"/>
                        </a:cubicBezTo>
                        <a:cubicBezTo>
                          <a:pt x="511" y="494"/>
                          <a:pt x="513" y="509"/>
                          <a:pt x="510" y="524"/>
                        </a:cubicBezTo>
                        <a:cubicBezTo>
                          <a:pt x="512" y="537"/>
                          <a:pt x="511" y="541"/>
                          <a:pt x="522" y="548"/>
                        </a:cubicBezTo>
                        <a:cubicBezTo>
                          <a:pt x="523" y="552"/>
                          <a:pt x="525" y="556"/>
                          <a:pt x="526" y="560"/>
                        </a:cubicBezTo>
                        <a:cubicBezTo>
                          <a:pt x="527" y="564"/>
                          <a:pt x="514" y="556"/>
                          <a:pt x="514" y="556"/>
                        </a:cubicBezTo>
                        <a:cubicBezTo>
                          <a:pt x="502" y="564"/>
                          <a:pt x="501" y="551"/>
                          <a:pt x="492" y="544"/>
                        </a:cubicBezTo>
                        <a:cubicBezTo>
                          <a:pt x="488" y="541"/>
                          <a:pt x="480" y="536"/>
                          <a:pt x="480" y="536"/>
                        </a:cubicBezTo>
                        <a:cubicBezTo>
                          <a:pt x="471" y="522"/>
                          <a:pt x="474" y="529"/>
                          <a:pt x="470" y="518"/>
                        </a:cubicBezTo>
                        <a:cubicBezTo>
                          <a:pt x="467" y="491"/>
                          <a:pt x="461" y="446"/>
                          <a:pt x="436" y="430"/>
                        </a:cubicBezTo>
                        <a:cubicBezTo>
                          <a:pt x="428" y="433"/>
                          <a:pt x="425" y="433"/>
                          <a:pt x="422" y="424"/>
                        </a:cubicBezTo>
                        <a:cubicBezTo>
                          <a:pt x="427" y="404"/>
                          <a:pt x="432" y="383"/>
                          <a:pt x="438" y="364"/>
                        </a:cubicBezTo>
                        <a:cubicBezTo>
                          <a:pt x="436" y="343"/>
                          <a:pt x="431" y="330"/>
                          <a:pt x="426" y="310"/>
                        </a:cubicBezTo>
                        <a:cubicBezTo>
                          <a:pt x="429" y="302"/>
                          <a:pt x="425" y="300"/>
                          <a:pt x="422" y="292"/>
                        </a:cubicBezTo>
                        <a:cubicBezTo>
                          <a:pt x="424" y="282"/>
                          <a:pt x="428" y="277"/>
                          <a:pt x="422" y="268"/>
                        </a:cubicBezTo>
                        <a:cubicBezTo>
                          <a:pt x="420" y="269"/>
                          <a:pt x="418" y="269"/>
                          <a:pt x="416" y="270"/>
                        </a:cubicBezTo>
                        <a:cubicBezTo>
                          <a:pt x="414" y="272"/>
                          <a:pt x="414" y="275"/>
                          <a:pt x="412" y="276"/>
                        </a:cubicBezTo>
                        <a:cubicBezTo>
                          <a:pt x="408" y="278"/>
                          <a:pt x="400" y="280"/>
                          <a:pt x="400" y="280"/>
                        </a:cubicBezTo>
                        <a:cubicBezTo>
                          <a:pt x="394" y="274"/>
                          <a:pt x="389" y="274"/>
                          <a:pt x="386" y="266"/>
                        </a:cubicBezTo>
                        <a:cubicBezTo>
                          <a:pt x="391" y="251"/>
                          <a:pt x="379" y="206"/>
                          <a:pt x="364" y="196"/>
                        </a:cubicBezTo>
                        <a:cubicBezTo>
                          <a:pt x="357" y="186"/>
                          <a:pt x="358" y="182"/>
                          <a:pt x="360" y="170"/>
                        </a:cubicBezTo>
                        <a:cubicBezTo>
                          <a:pt x="358" y="160"/>
                          <a:pt x="356" y="147"/>
                          <a:pt x="346" y="144"/>
                        </a:cubicBezTo>
                        <a:cubicBezTo>
                          <a:pt x="343" y="154"/>
                          <a:pt x="338" y="160"/>
                          <a:pt x="330" y="166"/>
                        </a:cubicBezTo>
                        <a:cubicBezTo>
                          <a:pt x="323" y="164"/>
                          <a:pt x="308" y="160"/>
                          <a:pt x="308" y="160"/>
                        </a:cubicBezTo>
                        <a:cubicBezTo>
                          <a:pt x="296" y="162"/>
                          <a:pt x="297" y="166"/>
                          <a:pt x="288" y="172"/>
                        </a:cubicBezTo>
                        <a:cubicBezTo>
                          <a:pt x="284" y="185"/>
                          <a:pt x="282" y="191"/>
                          <a:pt x="268" y="196"/>
                        </a:cubicBezTo>
                        <a:cubicBezTo>
                          <a:pt x="264" y="200"/>
                          <a:pt x="243" y="231"/>
                          <a:pt x="242" y="232"/>
                        </a:cubicBezTo>
                        <a:cubicBezTo>
                          <a:pt x="231" y="239"/>
                          <a:pt x="215" y="247"/>
                          <a:pt x="206" y="256"/>
                        </a:cubicBezTo>
                        <a:cubicBezTo>
                          <a:pt x="202" y="260"/>
                          <a:pt x="200" y="265"/>
                          <a:pt x="196" y="268"/>
                        </a:cubicBezTo>
                        <a:cubicBezTo>
                          <a:pt x="194" y="269"/>
                          <a:pt x="192" y="269"/>
                          <a:pt x="190" y="270"/>
                        </a:cubicBezTo>
                        <a:cubicBezTo>
                          <a:pt x="188" y="271"/>
                          <a:pt x="186" y="272"/>
                          <a:pt x="184" y="274"/>
                        </a:cubicBezTo>
                        <a:cubicBezTo>
                          <a:pt x="180" y="278"/>
                          <a:pt x="172" y="286"/>
                          <a:pt x="172" y="286"/>
                        </a:cubicBezTo>
                        <a:cubicBezTo>
                          <a:pt x="167" y="300"/>
                          <a:pt x="165" y="314"/>
                          <a:pt x="160" y="328"/>
                        </a:cubicBezTo>
                        <a:cubicBezTo>
                          <a:pt x="158" y="335"/>
                          <a:pt x="156" y="341"/>
                          <a:pt x="154" y="348"/>
                        </a:cubicBezTo>
                        <a:cubicBezTo>
                          <a:pt x="153" y="350"/>
                          <a:pt x="152" y="354"/>
                          <a:pt x="152" y="354"/>
                        </a:cubicBezTo>
                        <a:cubicBezTo>
                          <a:pt x="152" y="359"/>
                          <a:pt x="156" y="384"/>
                          <a:pt x="146" y="392"/>
                        </a:cubicBezTo>
                        <a:cubicBezTo>
                          <a:pt x="141" y="397"/>
                          <a:pt x="128" y="404"/>
                          <a:pt x="128" y="404"/>
                        </a:cubicBezTo>
                        <a:cubicBezTo>
                          <a:pt x="125" y="412"/>
                          <a:pt x="122" y="421"/>
                          <a:pt x="114" y="424"/>
                        </a:cubicBezTo>
                        <a:cubicBezTo>
                          <a:pt x="100" y="419"/>
                          <a:pt x="97" y="405"/>
                          <a:pt x="94" y="392"/>
                        </a:cubicBezTo>
                        <a:cubicBezTo>
                          <a:pt x="86" y="362"/>
                          <a:pt x="82" y="332"/>
                          <a:pt x="72" y="302"/>
                        </a:cubicBezTo>
                        <a:cubicBezTo>
                          <a:pt x="71" y="281"/>
                          <a:pt x="70" y="275"/>
                          <a:pt x="66" y="258"/>
                        </a:cubicBezTo>
                        <a:cubicBezTo>
                          <a:pt x="66" y="251"/>
                          <a:pt x="68" y="219"/>
                          <a:pt x="64" y="208"/>
                        </a:cubicBezTo>
                        <a:cubicBezTo>
                          <a:pt x="70" y="191"/>
                          <a:pt x="66" y="173"/>
                          <a:pt x="72" y="156"/>
                        </a:cubicBezTo>
                        <a:cubicBezTo>
                          <a:pt x="66" y="139"/>
                          <a:pt x="60" y="168"/>
                          <a:pt x="56" y="172"/>
                        </a:cubicBezTo>
                        <a:cubicBezTo>
                          <a:pt x="53" y="175"/>
                          <a:pt x="44" y="180"/>
                          <a:pt x="44" y="180"/>
                        </a:cubicBezTo>
                        <a:cubicBezTo>
                          <a:pt x="35" y="177"/>
                          <a:pt x="28" y="173"/>
                          <a:pt x="24" y="162"/>
                        </a:cubicBezTo>
                        <a:cubicBezTo>
                          <a:pt x="23" y="158"/>
                          <a:pt x="20" y="150"/>
                          <a:pt x="20" y="150"/>
                        </a:cubicBezTo>
                        <a:cubicBezTo>
                          <a:pt x="30" y="148"/>
                          <a:pt x="30" y="143"/>
                          <a:pt x="38" y="138"/>
                        </a:cubicBezTo>
                        <a:cubicBezTo>
                          <a:pt x="35" y="128"/>
                          <a:pt x="31" y="133"/>
                          <a:pt x="24" y="138"/>
                        </a:cubicBezTo>
                        <a:cubicBezTo>
                          <a:pt x="15" y="135"/>
                          <a:pt x="15" y="132"/>
                          <a:pt x="18" y="124"/>
                        </a:cubicBezTo>
                        <a:cubicBezTo>
                          <a:pt x="11" y="114"/>
                          <a:pt x="9" y="101"/>
                          <a:pt x="0" y="92"/>
                        </a:cubicBezTo>
                        <a:lnTo>
                          <a:pt x="76" y="0"/>
                        </a:lnTo>
                        <a:lnTo>
                          <a:pt x="798" y="6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95" name="Freeform 96"/>
                  <p:cNvSpPr/>
                  <p:nvPr/>
                </p:nvSpPr>
                <p:spPr bwMode="ltGray">
                  <a:xfrm>
                    <a:off x="4457" y="530"/>
                    <a:ext cx="20" cy="30"/>
                  </a:xfrm>
                  <a:custGeom>
                    <a:rect l="l" t="t" r="r" b="b"/>
                    <a:pathLst>
                      <a:path w="43" h="85">
                        <a:moveTo>
                          <a:pt x="7" y="11"/>
                        </a:moveTo>
                        <a:cubicBezTo>
                          <a:pt x="4" y="2"/>
                          <a:pt x="9" y="0"/>
                          <a:pt x="17" y="3"/>
                        </a:cubicBezTo>
                        <a:cubicBezTo>
                          <a:pt x="24" y="13"/>
                          <a:pt x="28" y="24"/>
                          <a:pt x="37" y="33"/>
                        </a:cubicBezTo>
                        <a:cubicBezTo>
                          <a:pt x="43" y="52"/>
                          <a:pt x="40" y="78"/>
                          <a:pt x="19" y="85"/>
                        </a:cubicBezTo>
                        <a:cubicBezTo>
                          <a:pt x="6" y="81"/>
                          <a:pt x="5" y="81"/>
                          <a:pt x="1" y="69"/>
                        </a:cubicBezTo>
                        <a:cubicBezTo>
                          <a:pt x="2" y="66"/>
                          <a:pt x="0" y="4"/>
                          <a:pt x="7" y="1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96" name="Freeform 97"/>
                  <p:cNvSpPr/>
                  <p:nvPr/>
                </p:nvSpPr>
                <p:spPr bwMode="ltGray">
                  <a:xfrm>
                    <a:off x="4731" y="430"/>
                    <a:ext cx="19" cy="25"/>
                  </a:xfrm>
                  <a:custGeom>
                    <a:rect l="l" t="t" r="r" b="b"/>
                    <a:pathLst>
                      <a:path w="44" h="74">
                        <a:moveTo>
                          <a:pt x="13" y="28"/>
                        </a:moveTo>
                        <a:cubicBezTo>
                          <a:pt x="15" y="13"/>
                          <a:pt x="14" y="7"/>
                          <a:pt x="29" y="2"/>
                        </a:cubicBezTo>
                        <a:cubicBezTo>
                          <a:pt x="34" y="3"/>
                          <a:pt x="40" y="0"/>
                          <a:pt x="43" y="4"/>
                        </a:cubicBezTo>
                        <a:cubicBezTo>
                          <a:pt x="44" y="6"/>
                          <a:pt x="41" y="21"/>
                          <a:pt x="39" y="26"/>
                        </a:cubicBezTo>
                        <a:cubicBezTo>
                          <a:pt x="31" y="43"/>
                          <a:pt x="30" y="63"/>
                          <a:pt x="13" y="74"/>
                        </a:cubicBezTo>
                        <a:cubicBezTo>
                          <a:pt x="4" y="71"/>
                          <a:pt x="4" y="68"/>
                          <a:pt x="7" y="60"/>
                        </a:cubicBezTo>
                        <a:cubicBezTo>
                          <a:pt x="5" y="50"/>
                          <a:pt x="0" y="46"/>
                          <a:pt x="3" y="36"/>
                        </a:cubicBezTo>
                        <a:cubicBezTo>
                          <a:pt x="4" y="32"/>
                          <a:pt x="8" y="23"/>
                          <a:pt x="13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97" name="Freeform 98"/>
                  <p:cNvSpPr/>
                  <p:nvPr/>
                </p:nvSpPr>
                <p:spPr bwMode="ltGray">
                  <a:xfrm>
                    <a:off x="4783" y="417"/>
                    <a:ext cx="9" cy="10"/>
                  </a:xfrm>
                  <a:custGeom>
                    <a:rect l="l" t="t" r="r" b="b"/>
                    <a:pathLst>
                      <a:path w="20" h="30">
                        <a:moveTo>
                          <a:pt x="7" y="16"/>
                        </a:moveTo>
                        <a:cubicBezTo>
                          <a:pt x="18" y="0"/>
                          <a:pt x="20" y="20"/>
                          <a:pt x="5" y="30"/>
                        </a:cubicBezTo>
                        <a:cubicBezTo>
                          <a:pt x="0" y="23"/>
                          <a:pt x="1" y="22"/>
                          <a:pt x="7" y="16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98" name="Freeform 99"/>
                  <p:cNvSpPr/>
                  <p:nvPr/>
                </p:nvSpPr>
                <p:spPr bwMode="ltGray">
                  <a:xfrm>
                    <a:off x="3825" y="320"/>
                    <a:ext cx="446" cy="365"/>
                  </a:xfrm>
                  <a:custGeom>
                    <a:rect l="l" t="t" r="r" b="b"/>
                    <a:pathLst>
                      <a:path w="682" h="557">
                        <a:moveTo>
                          <a:pt x="435" y="556"/>
                        </a:moveTo>
                        <a:lnTo>
                          <a:pt x="481" y="464"/>
                        </a:lnTo>
                        <a:lnTo>
                          <a:pt x="473" y="449"/>
                        </a:lnTo>
                        <a:lnTo>
                          <a:pt x="486" y="451"/>
                        </a:lnTo>
                        <a:lnTo>
                          <a:pt x="495" y="441"/>
                        </a:lnTo>
                        <a:lnTo>
                          <a:pt x="500" y="413"/>
                        </a:lnTo>
                        <a:lnTo>
                          <a:pt x="500" y="371"/>
                        </a:lnTo>
                        <a:lnTo>
                          <a:pt x="309" y="287"/>
                        </a:lnTo>
                        <a:lnTo>
                          <a:pt x="296" y="308"/>
                        </a:lnTo>
                        <a:lnTo>
                          <a:pt x="282" y="346"/>
                        </a:lnTo>
                        <a:lnTo>
                          <a:pt x="396" y="557"/>
                        </a:lnTo>
                        <a:lnTo>
                          <a:pt x="303" y="556"/>
                        </a:lnTo>
                        <a:lnTo>
                          <a:pt x="304" y="536"/>
                        </a:lnTo>
                        <a:cubicBezTo>
                          <a:pt x="284" y="520"/>
                          <a:pt x="296" y="510"/>
                          <a:pt x="282" y="494"/>
                        </a:cubicBezTo>
                        <a:cubicBezTo>
                          <a:pt x="276" y="475"/>
                          <a:pt x="267" y="468"/>
                          <a:pt x="253" y="451"/>
                        </a:cubicBezTo>
                        <a:cubicBezTo>
                          <a:pt x="249" y="447"/>
                          <a:pt x="245" y="443"/>
                          <a:pt x="242" y="439"/>
                        </a:cubicBezTo>
                        <a:lnTo>
                          <a:pt x="237" y="432"/>
                        </a:lnTo>
                        <a:cubicBezTo>
                          <a:pt x="237" y="432"/>
                          <a:pt x="245" y="413"/>
                          <a:pt x="245" y="413"/>
                        </a:cubicBezTo>
                        <a:cubicBezTo>
                          <a:pt x="247" y="409"/>
                          <a:pt x="250" y="401"/>
                          <a:pt x="250" y="401"/>
                        </a:cubicBezTo>
                        <a:cubicBezTo>
                          <a:pt x="249" y="399"/>
                          <a:pt x="247" y="397"/>
                          <a:pt x="247" y="394"/>
                        </a:cubicBezTo>
                        <a:cubicBezTo>
                          <a:pt x="248" y="390"/>
                          <a:pt x="253" y="382"/>
                          <a:pt x="253" y="382"/>
                        </a:cubicBezTo>
                        <a:cubicBezTo>
                          <a:pt x="243" y="370"/>
                          <a:pt x="237" y="371"/>
                          <a:pt x="220" y="375"/>
                        </a:cubicBezTo>
                        <a:cubicBezTo>
                          <a:pt x="217" y="371"/>
                          <a:pt x="210" y="369"/>
                          <a:pt x="207" y="365"/>
                        </a:cubicBezTo>
                        <a:cubicBezTo>
                          <a:pt x="185" y="337"/>
                          <a:pt x="216" y="363"/>
                          <a:pt x="194" y="346"/>
                        </a:cubicBezTo>
                        <a:cubicBezTo>
                          <a:pt x="167" y="349"/>
                          <a:pt x="179" y="346"/>
                          <a:pt x="156" y="352"/>
                        </a:cubicBezTo>
                        <a:cubicBezTo>
                          <a:pt x="153" y="353"/>
                          <a:pt x="148" y="354"/>
                          <a:pt x="148" y="354"/>
                        </a:cubicBezTo>
                        <a:cubicBezTo>
                          <a:pt x="146" y="356"/>
                          <a:pt x="145" y="359"/>
                          <a:pt x="142" y="361"/>
                        </a:cubicBezTo>
                        <a:cubicBezTo>
                          <a:pt x="138" y="363"/>
                          <a:pt x="126" y="365"/>
                          <a:pt x="126" y="365"/>
                        </a:cubicBezTo>
                        <a:cubicBezTo>
                          <a:pt x="105" y="354"/>
                          <a:pt x="116" y="355"/>
                          <a:pt x="94" y="361"/>
                        </a:cubicBezTo>
                        <a:cubicBezTo>
                          <a:pt x="89" y="362"/>
                          <a:pt x="78" y="365"/>
                          <a:pt x="78" y="365"/>
                        </a:cubicBezTo>
                        <a:cubicBezTo>
                          <a:pt x="62" y="383"/>
                          <a:pt x="46" y="346"/>
                          <a:pt x="35" y="337"/>
                        </a:cubicBezTo>
                        <a:cubicBezTo>
                          <a:pt x="32" y="330"/>
                          <a:pt x="24" y="320"/>
                          <a:pt x="22" y="312"/>
                        </a:cubicBezTo>
                        <a:cubicBezTo>
                          <a:pt x="20" y="308"/>
                          <a:pt x="22" y="303"/>
                          <a:pt x="19" y="300"/>
                        </a:cubicBezTo>
                        <a:cubicBezTo>
                          <a:pt x="17" y="297"/>
                          <a:pt x="13" y="297"/>
                          <a:pt x="11" y="295"/>
                        </a:cubicBezTo>
                        <a:cubicBezTo>
                          <a:pt x="3" y="277"/>
                          <a:pt x="15" y="306"/>
                          <a:pt x="5" y="276"/>
                        </a:cubicBezTo>
                        <a:cubicBezTo>
                          <a:pt x="4" y="272"/>
                          <a:pt x="0" y="264"/>
                          <a:pt x="0" y="264"/>
                        </a:cubicBezTo>
                        <a:cubicBezTo>
                          <a:pt x="3" y="253"/>
                          <a:pt x="2" y="248"/>
                          <a:pt x="13" y="243"/>
                        </a:cubicBezTo>
                        <a:cubicBezTo>
                          <a:pt x="20" y="221"/>
                          <a:pt x="17" y="231"/>
                          <a:pt x="24" y="213"/>
                        </a:cubicBezTo>
                        <a:cubicBezTo>
                          <a:pt x="26" y="209"/>
                          <a:pt x="30" y="200"/>
                          <a:pt x="30" y="200"/>
                        </a:cubicBezTo>
                        <a:cubicBezTo>
                          <a:pt x="26" y="192"/>
                          <a:pt x="24" y="191"/>
                          <a:pt x="32" y="181"/>
                        </a:cubicBezTo>
                        <a:cubicBezTo>
                          <a:pt x="36" y="177"/>
                          <a:pt x="43" y="169"/>
                          <a:pt x="43" y="169"/>
                        </a:cubicBezTo>
                        <a:cubicBezTo>
                          <a:pt x="37" y="155"/>
                          <a:pt x="36" y="153"/>
                          <a:pt x="51" y="143"/>
                        </a:cubicBezTo>
                        <a:cubicBezTo>
                          <a:pt x="56" y="140"/>
                          <a:pt x="67" y="135"/>
                          <a:pt x="67" y="135"/>
                        </a:cubicBezTo>
                        <a:cubicBezTo>
                          <a:pt x="73" y="129"/>
                          <a:pt x="75" y="122"/>
                          <a:pt x="81" y="116"/>
                        </a:cubicBezTo>
                        <a:cubicBezTo>
                          <a:pt x="89" y="107"/>
                          <a:pt x="102" y="105"/>
                          <a:pt x="113" y="99"/>
                        </a:cubicBezTo>
                        <a:cubicBezTo>
                          <a:pt x="125" y="85"/>
                          <a:pt x="149" y="76"/>
                          <a:pt x="167" y="67"/>
                        </a:cubicBezTo>
                        <a:cubicBezTo>
                          <a:pt x="174" y="59"/>
                          <a:pt x="175" y="50"/>
                          <a:pt x="188" y="46"/>
                        </a:cubicBezTo>
                        <a:cubicBezTo>
                          <a:pt x="198" y="39"/>
                          <a:pt x="208" y="36"/>
                          <a:pt x="220" y="30"/>
                        </a:cubicBezTo>
                        <a:cubicBezTo>
                          <a:pt x="223" y="28"/>
                          <a:pt x="228" y="25"/>
                          <a:pt x="228" y="25"/>
                        </a:cubicBezTo>
                        <a:cubicBezTo>
                          <a:pt x="237" y="16"/>
                          <a:pt x="245" y="10"/>
                          <a:pt x="258" y="6"/>
                        </a:cubicBezTo>
                        <a:cubicBezTo>
                          <a:pt x="269" y="31"/>
                          <a:pt x="301" y="6"/>
                          <a:pt x="320" y="4"/>
                        </a:cubicBezTo>
                        <a:cubicBezTo>
                          <a:pt x="334" y="3"/>
                          <a:pt x="349" y="3"/>
                          <a:pt x="363" y="2"/>
                        </a:cubicBezTo>
                        <a:cubicBezTo>
                          <a:pt x="369" y="3"/>
                          <a:pt x="376" y="5"/>
                          <a:pt x="382" y="4"/>
                        </a:cubicBezTo>
                        <a:cubicBezTo>
                          <a:pt x="387" y="4"/>
                          <a:pt x="398" y="0"/>
                          <a:pt x="398" y="0"/>
                        </a:cubicBezTo>
                        <a:cubicBezTo>
                          <a:pt x="415" y="8"/>
                          <a:pt x="406" y="16"/>
                          <a:pt x="400" y="30"/>
                        </a:cubicBezTo>
                        <a:cubicBezTo>
                          <a:pt x="398" y="34"/>
                          <a:pt x="384" y="34"/>
                          <a:pt x="384" y="34"/>
                        </a:cubicBezTo>
                        <a:cubicBezTo>
                          <a:pt x="379" y="47"/>
                          <a:pt x="398" y="51"/>
                          <a:pt x="411" y="55"/>
                        </a:cubicBezTo>
                        <a:cubicBezTo>
                          <a:pt x="419" y="72"/>
                          <a:pt x="421" y="79"/>
                          <a:pt x="443" y="84"/>
                        </a:cubicBezTo>
                        <a:cubicBezTo>
                          <a:pt x="461" y="71"/>
                          <a:pt x="435" y="65"/>
                          <a:pt x="468" y="57"/>
                        </a:cubicBezTo>
                        <a:cubicBezTo>
                          <a:pt x="482" y="61"/>
                          <a:pt x="485" y="70"/>
                          <a:pt x="497" y="74"/>
                        </a:cubicBezTo>
                        <a:cubicBezTo>
                          <a:pt x="505" y="76"/>
                          <a:pt x="513" y="78"/>
                          <a:pt x="521" y="80"/>
                        </a:cubicBezTo>
                        <a:cubicBezTo>
                          <a:pt x="524" y="81"/>
                          <a:pt x="529" y="82"/>
                          <a:pt x="529" y="82"/>
                        </a:cubicBezTo>
                        <a:cubicBezTo>
                          <a:pt x="547" y="78"/>
                          <a:pt x="547" y="76"/>
                          <a:pt x="562" y="84"/>
                        </a:cubicBezTo>
                        <a:cubicBezTo>
                          <a:pt x="566" y="95"/>
                          <a:pt x="565" y="86"/>
                          <a:pt x="559" y="97"/>
                        </a:cubicBezTo>
                        <a:cubicBezTo>
                          <a:pt x="557" y="101"/>
                          <a:pt x="554" y="110"/>
                          <a:pt x="554" y="110"/>
                        </a:cubicBezTo>
                        <a:cubicBezTo>
                          <a:pt x="556" y="132"/>
                          <a:pt x="556" y="168"/>
                          <a:pt x="572" y="188"/>
                        </a:cubicBezTo>
                        <a:cubicBezTo>
                          <a:pt x="568" y="198"/>
                          <a:pt x="564" y="208"/>
                          <a:pt x="562" y="219"/>
                        </a:cubicBezTo>
                        <a:cubicBezTo>
                          <a:pt x="564" y="227"/>
                          <a:pt x="569" y="233"/>
                          <a:pt x="572" y="240"/>
                        </a:cubicBezTo>
                        <a:cubicBezTo>
                          <a:pt x="573" y="247"/>
                          <a:pt x="572" y="254"/>
                          <a:pt x="575" y="259"/>
                        </a:cubicBezTo>
                        <a:cubicBezTo>
                          <a:pt x="577" y="263"/>
                          <a:pt x="595" y="272"/>
                          <a:pt x="599" y="283"/>
                        </a:cubicBezTo>
                        <a:cubicBezTo>
                          <a:pt x="594" y="295"/>
                          <a:pt x="603" y="306"/>
                          <a:pt x="618" y="310"/>
                        </a:cubicBezTo>
                        <a:cubicBezTo>
                          <a:pt x="630" y="307"/>
                          <a:pt x="638" y="308"/>
                          <a:pt x="645" y="300"/>
                        </a:cubicBezTo>
                        <a:cubicBezTo>
                          <a:pt x="660" y="302"/>
                          <a:pt x="663" y="303"/>
                          <a:pt x="672" y="293"/>
                        </a:cubicBezTo>
                        <a:cubicBezTo>
                          <a:pt x="675" y="294"/>
                          <a:pt x="679" y="293"/>
                          <a:pt x="680" y="295"/>
                        </a:cubicBezTo>
                        <a:cubicBezTo>
                          <a:pt x="682" y="301"/>
                          <a:pt x="674" y="321"/>
                          <a:pt x="672" y="327"/>
                        </a:cubicBezTo>
                        <a:cubicBezTo>
                          <a:pt x="668" y="340"/>
                          <a:pt x="671" y="326"/>
                          <a:pt x="664" y="340"/>
                        </a:cubicBezTo>
                        <a:cubicBezTo>
                          <a:pt x="652" y="360"/>
                          <a:pt x="646" y="381"/>
                          <a:pt x="621" y="394"/>
                        </a:cubicBezTo>
                        <a:cubicBezTo>
                          <a:pt x="614" y="402"/>
                          <a:pt x="609" y="402"/>
                          <a:pt x="599" y="407"/>
                        </a:cubicBezTo>
                        <a:cubicBezTo>
                          <a:pt x="590" y="418"/>
                          <a:pt x="579" y="429"/>
                          <a:pt x="567" y="439"/>
                        </a:cubicBezTo>
                        <a:cubicBezTo>
                          <a:pt x="560" y="454"/>
                          <a:pt x="555" y="470"/>
                          <a:pt x="548" y="485"/>
                        </a:cubicBezTo>
                        <a:cubicBezTo>
                          <a:pt x="549" y="489"/>
                          <a:pt x="550" y="492"/>
                          <a:pt x="551" y="496"/>
                        </a:cubicBezTo>
                        <a:cubicBezTo>
                          <a:pt x="552" y="500"/>
                          <a:pt x="556" y="508"/>
                          <a:pt x="556" y="508"/>
                        </a:cubicBezTo>
                        <a:cubicBezTo>
                          <a:pt x="559" y="524"/>
                          <a:pt x="562" y="546"/>
                          <a:pt x="576" y="557"/>
                        </a:cubicBezTo>
                        <a:lnTo>
                          <a:pt x="435" y="556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599" name="Freeform 100"/>
                  <p:cNvSpPr/>
                  <p:nvPr/>
                </p:nvSpPr>
                <p:spPr bwMode="ltGray">
                  <a:xfrm>
                    <a:off x="3999" y="457"/>
                    <a:ext cx="168" cy="228"/>
                  </a:xfrm>
                  <a:custGeom>
                    <a:rect l="l" t="t" r="r" b="b"/>
                    <a:pathLst>
                      <a:path w="257" h="347">
                        <a:moveTo>
                          <a:pt x="243" y="347"/>
                        </a:moveTo>
                        <a:lnTo>
                          <a:pt x="233" y="301"/>
                        </a:lnTo>
                        <a:lnTo>
                          <a:pt x="217" y="288"/>
                        </a:lnTo>
                        <a:lnTo>
                          <a:pt x="215" y="269"/>
                        </a:lnTo>
                        <a:lnTo>
                          <a:pt x="209" y="254"/>
                        </a:lnTo>
                        <a:lnTo>
                          <a:pt x="209" y="229"/>
                        </a:lnTo>
                        <a:lnTo>
                          <a:pt x="207" y="214"/>
                        </a:lnTo>
                        <a:lnTo>
                          <a:pt x="228" y="202"/>
                        </a:lnTo>
                        <a:lnTo>
                          <a:pt x="257" y="197"/>
                        </a:lnTo>
                        <a:lnTo>
                          <a:pt x="257" y="136"/>
                        </a:lnTo>
                        <a:cubicBezTo>
                          <a:pt x="209" y="119"/>
                          <a:pt x="13" y="0"/>
                          <a:pt x="54" y="96"/>
                        </a:cubicBezTo>
                        <a:cubicBezTo>
                          <a:pt x="36" y="106"/>
                          <a:pt x="57" y="97"/>
                          <a:pt x="32" y="98"/>
                        </a:cubicBezTo>
                        <a:cubicBezTo>
                          <a:pt x="27" y="99"/>
                          <a:pt x="16" y="102"/>
                          <a:pt x="16" y="102"/>
                        </a:cubicBezTo>
                        <a:lnTo>
                          <a:pt x="0" y="149"/>
                        </a:lnTo>
                        <a:lnTo>
                          <a:pt x="93" y="346"/>
                        </a:lnTo>
                        <a:lnTo>
                          <a:pt x="243" y="347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600" name="Freeform 101"/>
                  <p:cNvSpPr/>
                  <p:nvPr/>
                </p:nvSpPr>
                <p:spPr bwMode="ltGray">
                  <a:xfrm>
                    <a:off x="4294" y="625"/>
                    <a:ext cx="7" cy="12"/>
                  </a:xfrm>
                  <a:custGeom>
                    <a:rect l="l" t="t" r="r" b="b"/>
                    <a:pathLst>
                      <a:path w="19" h="37">
                        <a:moveTo>
                          <a:pt x="7" y="25"/>
                        </a:moveTo>
                        <a:cubicBezTo>
                          <a:pt x="0" y="4"/>
                          <a:pt x="12" y="0"/>
                          <a:pt x="19" y="21"/>
                        </a:cubicBezTo>
                        <a:cubicBezTo>
                          <a:pt x="14" y="37"/>
                          <a:pt x="18" y="36"/>
                          <a:pt x="7" y="25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601" name="Freeform 102"/>
                  <p:cNvSpPr/>
                  <p:nvPr/>
                </p:nvSpPr>
                <p:spPr bwMode="ltGray">
                  <a:xfrm>
                    <a:off x="4285" y="508"/>
                    <a:ext cx="9" cy="7"/>
                  </a:xfrm>
                  <a:custGeom>
                    <a:rect l="l" t="t" r="r" b="b"/>
                    <a:pathLst>
                      <a:path w="22" h="20">
                        <a:moveTo>
                          <a:pt x="12" y="12"/>
                        </a:moveTo>
                        <a:cubicBezTo>
                          <a:pt x="13" y="8"/>
                          <a:pt x="12" y="0"/>
                          <a:pt x="16" y="0"/>
                        </a:cubicBezTo>
                        <a:cubicBezTo>
                          <a:pt x="20" y="0"/>
                          <a:pt x="22" y="8"/>
                          <a:pt x="20" y="12"/>
                        </a:cubicBezTo>
                        <a:cubicBezTo>
                          <a:pt x="18" y="16"/>
                          <a:pt x="12" y="17"/>
                          <a:pt x="8" y="20"/>
                        </a:cubicBezTo>
                        <a:cubicBezTo>
                          <a:pt x="3" y="5"/>
                          <a:pt x="0" y="6"/>
                          <a:pt x="12" y="1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602" name="Freeform 103"/>
                  <p:cNvSpPr/>
                  <p:nvPr/>
                </p:nvSpPr>
                <p:spPr bwMode="ltGray">
                  <a:xfrm>
                    <a:off x="3878" y="364"/>
                    <a:ext cx="26" cy="10"/>
                  </a:xfrm>
                  <a:custGeom>
                    <a:rect l="l" t="t" r="r" b="b"/>
                    <a:pathLst>
                      <a:path w="57" h="30">
                        <a:moveTo>
                          <a:pt x="24" y="18"/>
                        </a:moveTo>
                        <a:cubicBezTo>
                          <a:pt x="0" y="10"/>
                          <a:pt x="9" y="0"/>
                          <a:pt x="32" y="6"/>
                        </a:cubicBezTo>
                        <a:cubicBezTo>
                          <a:pt x="46" y="15"/>
                          <a:pt x="57" y="23"/>
                          <a:pt x="36" y="30"/>
                        </a:cubicBezTo>
                        <a:cubicBezTo>
                          <a:pt x="21" y="25"/>
                          <a:pt x="24" y="30"/>
                          <a:pt x="24" y="1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603" name="Freeform 104"/>
                  <p:cNvSpPr/>
                  <p:nvPr/>
                </p:nvSpPr>
                <p:spPr bwMode="ltGray">
                  <a:xfrm>
                    <a:off x="4189" y="269"/>
                    <a:ext cx="304" cy="240"/>
                  </a:xfrm>
                  <a:custGeom>
                    <a:rect l="l" t="t" r="r" b="b"/>
                    <a:pathLst>
                      <a:path w="693" h="696">
                        <a:moveTo>
                          <a:pt x="541" y="460"/>
                        </a:moveTo>
                        <a:lnTo>
                          <a:pt x="473" y="464"/>
                        </a:lnTo>
                        <a:lnTo>
                          <a:pt x="441" y="452"/>
                        </a:lnTo>
                        <a:lnTo>
                          <a:pt x="393" y="452"/>
                        </a:lnTo>
                        <a:cubicBezTo>
                          <a:pt x="365" y="448"/>
                          <a:pt x="360" y="444"/>
                          <a:pt x="337" y="436"/>
                        </a:cubicBezTo>
                        <a:cubicBezTo>
                          <a:pt x="336" y="432"/>
                          <a:pt x="330" y="413"/>
                          <a:pt x="325" y="412"/>
                        </a:cubicBezTo>
                        <a:cubicBezTo>
                          <a:pt x="317" y="411"/>
                          <a:pt x="301" y="420"/>
                          <a:pt x="301" y="420"/>
                        </a:cubicBezTo>
                        <a:cubicBezTo>
                          <a:pt x="289" y="412"/>
                          <a:pt x="277" y="408"/>
                          <a:pt x="265" y="400"/>
                        </a:cubicBezTo>
                        <a:cubicBezTo>
                          <a:pt x="252" y="380"/>
                          <a:pt x="256" y="356"/>
                          <a:pt x="233" y="348"/>
                        </a:cubicBezTo>
                        <a:cubicBezTo>
                          <a:pt x="217" y="372"/>
                          <a:pt x="221" y="392"/>
                          <a:pt x="237" y="416"/>
                        </a:cubicBezTo>
                        <a:cubicBezTo>
                          <a:pt x="234" y="428"/>
                          <a:pt x="228" y="445"/>
                          <a:pt x="237" y="444"/>
                        </a:cubicBezTo>
                        <a:cubicBezTo>
                          <a:pt x="247" y="443"/>
                          <a:pt x="261" y="428"/>
                          <a:pt x="261" y="428"/>
                        </a:cubicBezTo>
                        <a:cubicBezTo>
                          <a:pt x="258" y="450"/>
                          <a:pt x="243" y="475"/>
                          <a:pt x="269" y="484"/>
                        </a:cubicBezTo>
                        <a:cubicBezTo>
                          <a:pt x="277" y="479"/>
                          <a:pt x="288" y="476"/>
                          <a:pt x="293" y="468"/>
                        </a:cubicBezTo>
                        <a:cubicBezTo>
                          <a:pt x="302" y="454"/>
                          <a:pt x="303" y="446"/>
                          <a:pt x="317" y="436"/>
                        </a:cubicBezTo>
                        <a:cubicBezTo>
                          <a:pt x="315" y="448"/>
                          <a:pt x="306" y="467"/>
                          <a:pt x="321" y="476"/>
                        </a:cubicBezTo>
                        <a:cubicBezTo>
                          <a:pt x="328" y="480"/>
                          <a:pt x="345" y="484"/>
                          <a:pt x="345" y="484"/>
                        </a:cubicBezTo>
                        <a:cubicBezTo>
                          <a:pt x="382" y="472"/>
                          <a:pt x="347" y="527"/>
                          <a:pt x="333" y="536"/>
                        </a:cubicBezTo>
                        <a:cubicBezTo>
                          <a:pt x="330" y="540"/>
                          <a:pt x="329" y="545"/>
                          <a:pt x="325" y="548"/>
                        </a:cubicBezTo>
                        <a:cubicBezTo>
                          <a:pt x="322" y="551"/>
                          <a:pt x="316" y="549"/>
                          <a:pt x="313" y="552"/>
                        </a:cubicBezTo>
                        <a:cubicBezTo>
                          <a:pt x="300" y="565"/>
                          <a:pt x="320" y="575"/>
                          <a:pt x="293" y="584"/>
                        </a:cubicBezTo>
                        <a:cubicBezTo>
                          <a:pt x="286" y="595"/>
                          <a:pt x="272" y="610"/>
                          <a:pt x="261" y="616"/>
                        </a:cubicBezTo>
                        <a:cubicBezTo>
                          <a:pt x="254" y="620"/>
                          <a:pt x="245" y="621"/>
                          <a:pt x="237" y="624"/>
                        </a:cubicBezTo>
                        <a:cubicBezTo>
                          <a:pt x="233" y="625"/>
                          <a:pt x="225" y="628"/>
                          <a:pt x="225" y="628"/>
                        </a:cubicBezTo>
                        <a:cubicBezTo>
                          <a:pt x="215" y="659"/>
                          <a:pt x="212" y="652"/>
                          <a:pt x="173" y="656"/>
                        </a:cubicBezTo>
                        <a:cubicBezTo>
                          <a:pt x="140" y="667"/>
                          <a:pt x="132" y="687"/>
                          <a:pt x="97" y="696"/>
                        </a:cubicBezTo>
                        <a:cubicBezTo>
                          <a:pt x="77" y="691"/>
                          <a:pt x="75" y="687"/>
                          <a:pt x="81" y="668"/>
                        </a:cubicBezTo>
                        <a:cubicBezTo>
                          <a:pt x="77" y="646"/>
                          <a:pt x="72" y="639"/>
                          <a:pt x="77" y="616"/>
                        </a:cubicBezTo>
                        <a:cubicBezTo>
                          <a:pt x="73" y="598"/>
                          <a:pt x="71" y="587"/>
                          <a:pt x="61" y="572"/>
                        </a:cubicBezTo>
                        <a:cubicBezTo>
                          <a:pt x="58" y="551"/>
                          <a:pt x="51" y="543"/>
                          <a:pt x="45" y="524"/>
                        </a:cubicBezTo>
                        <a:cubicBezTo>
                          <a:pt x="52" y="502"/>
                          <a:pt x="58" y="496"/>
                          <a:pt x="49" y="472"/>
                        </a:cubicBezTo>
                        <a:cubicBezTo>
                          <a:pt x="46" y="463"/>
                          <a:pt x="33" y="448"/>
                          <a:pt x="33" y="448"/>
                        </a:cubicBezTo>
                        <a:cubicBezTo>
                          <a:pt x="42" y="422"/>
                          <a:pt x="42" y="408"/>
                          <a:pt x="33" y="380"/>
                        </a:cubicBezTo>
                        <a:cubicBezTo>
                          <a:pt x="49" y="369"/>
                          <a:pt x="48" y="362"/>
                          <a:pt x="53" y="344"/>
                        </a:cubicBezTo>
                        <a:cubicBezTo>
                          <a:pt x="47" y="327"/>
                          <a:pt x="49" y="308"/>
                          <a:pt x="33" y="332"/>
                        </a:cubicBezTo>
                        <a:cubicBezTo>
                          <a:pt x="40" y="353"/>
                          <a:pt x="29" y="374"/>
                          <a:pt x="17" y="392"/>
                        </a:cubicBezTo>
                        <a:cubicBezTo>
                          <a:pt x="6" y="360"/>
                          <a:pt x="10" y="340"/>
                          <a:pt x="13" y="304"/>
                        </a:cubicBezTo>
                        <a:cubicBezTo>
                          <a:pt x="44" y="314"/>
                          <a:pt x="54" y="289"/>
                          <a:pt x="81" y="280"/>
                        </a:cubicBezTo>
                        <a:cubicBezTo>
                          <a:pt x="94" y="261"/>
                          <a:pt x="85" y="242"/>
                          <a:pt x="105" y="228"/>
                        </a:cubicBezTo>
                        <a:cubicBezTo>
                          <a:pt x="108" y="220"/>
                          <a:pt x="110" y="212"/>
                          <a:pt x="113" y="204"/>
                        </a:cubicBezTo>
                        <a:cubicBezTo>
                          <a:pt x="116" y="196"/>
                          <a:pt x="89" y="196"/>
                          <a:pt x="89" y="196"/>
                        </a:cubicBezTo>
                        <a:cubicBezTo>
                          <a:pt x="81" y="221"/>
                          <a:pt x="58" y="211"/>
                          <a:pt x="37" y="204"/>
                        </a:cubicBezTo>
                        <a:cubicBezTo>
                          <a:pt x="33" y="207"/>
                          <a:pt x="30" y="213"/>
                          <a:pt x="25" y="212"/>
                        </a:cubicBezTo>
                        <a:cubicBezTo>
                          <a:pt x="16" y="210"/>
                          <a:pt x="1" y="196"/>
                          <a:pt x="1" y="196"/>
                        </a:cubicBezTo>
                        <a:cubicBezTo>
                          <a:pt x="4" y="186"/>
                          <a:pt x="4" y="174"/>
                          <a:pt x="9" y="164"/>
                        </a:cubicBezTo>
                        <a:cubicBezTo>
                          <a:pt x="13" y="155"/>
                          <a:pt x="25" y="140"/>
                          <a:pt x="25" y="140"/>
                        </a:cubicBezTo>
                        <a:cubicBezTo>
                          <a:pt x="0" y="132"/>
                          <a:pt x="25" y="128"/>
                          <a:pt x="37" y="124"/>
                        </a:cubicBezTo>
                        <a:cubicBezTo>
                          <a:pt x="58" y="131"/>
                          <a:pt x="75" y="116"/>
                          <a:pt x="97" y="112"/>
                        </a:cubicBezTo>
                        <a:cubicBezTo>
                          <a:pt x="135" y="87"/>
                          <a:pt x="159" y="122"/>
                          <a:pt x="197" y="132"/>
                        </a:cubicBezTo>
                        <a:cubicBezTo>
                          <a:pt x="205" y="129"/>
                          <a:pt x="213" y="127"/>
                          <a:pt x="221" y="124"/>
                        </a:cubicBezTo>
                        <a:cubicBezTo>
                          <a:pt x="225" y="123"/>
                          <a:pt x="226" y="147"/>
                          <a:pt x="233" y="120"/>
                        </a:cubicBezTo>
                        <a:lnTo>
                          <a:pt x="229" y="64"/>
                        </a:lnTo>
                        <a:lnTo>
                          <a:pt x="209" y="40"/>
                        </a:lnTo>
                        <a:cubicBezTo>
                          <a:pt x="243" y="21"/>
                          <a:pt x="240" y="21"/>
                          <a:pt x="261" y="0"/>
                        </a:cubicBezTo>
                        <a:cubicBezTo>
                          <a:pt x="297" y="16"/>
                          <a:pt x="333" y="32"/>
                          <a:pt x="369" y="48"/>
                        </a:cubicBezTo>
                        <a:cubicBezTo>
                          <a:pt x="373" y="50"/>
                          <a:pt x="361" y="44"/>
                          <a:pt x="357" y="44"/>
                        </a:cubicBezTo>
                        <a:cubicBezTo>
                          <a:pt x="349" y="45"/>
                          <a:pt x="333" y="52"/>
                          <a:pt x="333" y="52"/>
                        </a:cubicBezTo>
                        <a:cubicBezTo>
                          <a:pt x="322" y="68"/>
                          <a:pt x="318" y="71"/>
                          <a:pt x="329" y="88"/>
                        </a:cubicBezTo>
                        <a:cubicBezTo>
                          <a:pt x="308" y="119"/>
                          <a:pt x="323" y="118"/>
                          <a:pt x="333" y="148"/>
                        </a:cubicBezTo>
                        <a:cubicBezTo>
                          <a:pt x="320" y="157"/>
                          <a:pt x="314" y="167"/>
                          <a:pt x="301" y="176"/>
                        </a:cubicBezTo>
                        <a:cubicBezTo>
                          <a:pt x="306" y="213"/>
                          <a:pt x="303" y="213"/>
                          <a:pt x="337" y="220"/>
                        </a:cubicBezTo>
                        <a:cubicBezTo>
                          <a:pt x="358" y="216"/>
                          <a:pt x="368" y="214"/>
                          <a:pt x="361" y="192"/>
                        </a:cubicBezTo>
                        <a:cubicBezTo>
                          <a:pt x="362" y="177"/>
                          <a:pt x="362" y="162"/>
                          <a:pt x="365" y="148"/>
                        </a:cubicBezTo>
                        <a:cubicBezTo>
                          <a:pt x="366" y="143"/>
                          <a:pt x="369" y="133"/>
                          <a:pt x="373" y="136"/>
                        </a:cubicBezTo>
                        <a:cubicBezTo>
                          <a:pt x="379" y="140"/>
                          <a:pt x="376" y="149"/>
                          <a:pt x="377" y="156"/>
                        </a:cubicBezTo>
                        <a:cubicBezTo>
                          <a:pt x="404" y="147"/>
                          <a:pt x="409" y="116"/>
                          <a:pt x="417" y="92"/>
                        </a:cubicBezTo>
                        <a:cubicBezTo>
                          <a:pt x="422" y="76"/>
                          <a:pt x="453" y="74"/>
                          <a:pt x="465" y="72"/>
                        </a:cubicBezTo>
                        <a:cubicBezTo>
                          <a:pt x="472" y="92"/>
                          <a:pt x="477" y="93"/>
                          <a:pt x="497" y="88"/>
                        </a:cubicBezTo>
                        <a:cubicBezTo>
                          <a:pt x="512" y="78"/>
                          <a:pt x="515" y="74"/>
                          <a:pt x="509" y="56"/>
                        </a:cubicBezTo>
                        <a:cubicBezTo>
                          <a:pt x="523" y="46"/>
                          <a:pt x="517" y="46"/>
                          <a:pt x="529" y="52"/>
                        </a:cubicBezTo>
                        <a:lnTo>
                          <a:pt x="693" y="72"/>
                        </a:lnTo>
                        <a:lnTo>
                          <a:pt x="541" y="460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604" name="Freeform 105"/>
                  <p:cNvSpPr/>
                  <p:nvPr/>
                </p:nvSpPr>
                <p:spPr bwMode="ltGray">
                  <a:xfrm>
                    <a:off x="3982" y="250"/>
                    <a:ext cx="609" cy="98"/>
                  </a:xfrm>
                  <a:custGeom>
                    <a:rect l="l" t="t" r="r" b="b"/>
                    <a:pathLst>
                      <a:path w="931" h="149">
                        <a:moveTo>
                          <a:pt x="794" y="84"/>
                        </a:moveTo>
                        <a:cubicBezTo>
                          <a:pt x="813" y="72"/>
                          <a:pt x="931" y="14"/>
                          <a:pt x="825" y="0"/>
                        </a:cubicBezTo>
                        <a:lnTo>
                          <a:pt x="159" y="0"/>
                        </a:lnTo>
                        <a:cubicBezTo>
                          <a:pt x="149" y="12"/>
                          <a:pt x="162" y="18"/>
                          <a:pt x="143" y="29"/>
                        </a:cubicBezTo>
                        <a:cubicBezTo>
                          <a:pt x="130" y="44"/>
                          <a:pt x="133" y="39"/>
                          <a:pt x="116" y="48"/>
                        </a:cubicBezTo>
                        <a:cubicBezTo>
                          <a:pt x="108" y="46"/>
                          <a:pt x="100" y="44"/>
                          <a:pt x="91" y="42"/>
                        </a:cubicBezTo>
                        <a:cubicBezTo>
                          <a:pt x="89" y="41"/>
                          <a:pt x="83" y="40"/>
                          <a:pt x="83" y="40"/>
                        </a:cubicBezTo>
                        <a:cubicBezTo>
                          <a:pt x="76" y="40"/>
                          <a:pt x="68" y="39"/>
                          <a:pt x="62" y="42"/>
                        </a:cubicBezTo>
                        <a:cubicBezTo>
                          <a:pt x="54" y="45"/>
                          <a:pt x="46" y="61"/>
                          <a:pt x="38" y="67"/>
                        </a:cubicBezTo>
                        <a:cubicBezTo>
                          <a:pt x="32" y="71"/>
                          <a:pt x="27" y="74"/>
                          <a:pt x="22" y="77"/>
                        </a:cubicBezTo>
                        <a:cubicBezTo>
                          <a:pt x="16" y="81"/>
                          <a:pt x="5" y="86"/>
                          <a:pt x="5" y="86"/>
                        </a:cubicBezTo>
                        <a:cubicBezTo>
                          <a:pt x="9" y="95"/>
                          <a:pt x="7" y="97"/>
                          <a:pt x="0" y="105"/>
                        </a:cubicBezTo>
                        <a:cubicBezTo>
                          <a:pt x="17" y="107"/>
                          <a:pt x="22" y="107"/>
                          <a:pt x="16" y="120"/>
                        </a:cubicBezTo>
                        <a:cubicBezTo>
                          <a:pt x="27" y="122"/>
                          <a:pt x="48" y="116"/>
                          <a:pt x="59" y="115"/>
                        </a:cubicBezTo>
                        <a:cubicBezTo>
                          <a:pt x="71" y="112"/>
                          <a:pt x="73" y="117"/>
                          <a:pt x="83" y="111"/>
                        </a:cubicBezTo>
                        <a:cubicBezTo>
                          <a:pt x="89" y="96"/>
                          <a:pt x="83" y="100"/>
                          <a:pt x="97" y="96"/>
                        </a:cubicBezTo>
                        <a:cubicBezTo>
                          <a:pt x="100" y="94"/>
                          <a:pt x="103" y="93"/>
                          <a:pt x="105" y="90"/>
                        </a:cubicBezTo>
                        <a:cubicBezTo>
                          <a:pt x="106" y="88"/>
                          <a:pt x="106" y="85"/>
                          <a:pt x="108" y="84"/>
                        </a:cubicBezTo>
                        <a:cubicBezTo>
                          <a:pt x="112" y="80"/>
                          <a:pt x="140" y="69"/>
                          <a:pt x="148" y="67"/>
                        </a:cubicBezTo>
                        <a:cubicBezTo>
                          <a:pt x="160" y="52"/>
                          <a:pt x="153" y="56"/>
                          <a:pt x="167" y="52"/>
                        </a:cubicBezTo>
                        <a:cubicBezTo>
                          <a:pt x="178" y="55"/>
                          <a:pt x="179" y="62"/>
                          <a:pt x="191" y="58"/>
                        </a:cubicBezTo>
                        <a:cubicBezTo>
                          <a:pt x="199" y="52"/>
                          <a:pt x="206" y="51"/>
                          <a:pt x="215" y="46"/>
                        </a:cubicBezTo>
                        <a:cubicBezTo>
                          <a:pt x="226" y="58"/>
                          <a:pt x="217" y="46"/>
                          <a:pt x="223" y="69"/>
                        </a:cubicBezTo>
                        <a:cubicBezTo>
                          <a:pt x="226" y="79"/>
                          <a:pt x="233" y="85"/>
                          <a:pt x="237" y="94"/>
                        </a:cubicBezTo>
                        <a:cubicBezTo>
                          <a:pt x="227" y="100"/>
                          <a:pt x="229" y="104"/>
                          <a:pt x="218" y="107"/>
                        </a:cubicBezTo>
                        <a:cubicBezTo>
                          <a:pt x="207" y="120"/>
                          <a:pt x="203" y="113"/>
                          <a:pt x="188" y="109"/>
                        </a:cubicBezTo>
                        <a:cubicBezTo>
                          <a:pt x="191" y="117"/>
                          <a:pt x="200" y="127"/>
                          <a:pt x="210" y="132"/>
                        </a:cubicBezTo>
                        <a:cubicBezTo>
                          <a:pt x="218" y="114"/>
                          <a:pt x="211" y="122"/>
                          <a:pt x="231" y="113"/>
                        </a:cubicBezTo>
                        <a:cubicBezTo>
                          <a:pt x="237" y="111"/>
                          <a:pt x="248" y="105"/>
                          <a:pt x="248" y="105"/>
                        </a:cubicBezTo>
                        <a:cubicBezTo>
                          <a:pt x="248" y="100"/>
                          <a:pt x="246" y="94"/>
                          <a:pt x="250" y="90"/>
                        </a:cubicBezTo>
                        <a:cubicBezTo>
                          <a:pt x="253" y="88"/>
                          <a:pt x="254" y="96"/>
                          <a:pt x="258" y="96"/>
                        </a:cubicBezTo>
                        <a:cubicBezTo>
                          <a:pt x="262" y="97"/>
                          <a:pt x="264" y="94"/>
                          <a:pt x="266" y="92"/>
                        </a:cubicBezTo>
                        <a:cubicBezTo>
                          <a:pt x="262" y="82"/>
                          <a:pt x="252" y="77"/>
                          <a:pt x="248" y="67"/>
                        </a:cubicBezTo>
                        <a:cubicBezTo>
                          <a:pt x="250" y="63"/>
                          <a:pt x="255" y="58"/>
                          <a:pt x="253" y="54"/>
                        </a:cubicBezTo>
                        <a:cubicBezTo>
                          <a:pt x="251" y="50"/>
                          <a:pt x="248" y="42"/>
                          <a:pt x="248" y="42"/>
                        </a:cubicBezTo>
                        <a:cubicBezTo>
                          <a:pt x="256" y="32"/>
                          <a:pt x="259" y="35"/>
                          <a:pt x="266" y="44"/>
                        </a:cubicBezTo>
                        <a:cubicBezTo>
                          <a:pt x="270" y="56"/>
                          <a:pt x="276" y="61"/>
                          <a:pt x="285" y="71"/>
                        </a:cubicBezTo>
                        <a:cubicBezTo>
                          <a:pt x="281" y="81"/>
                          <a:pt x="289" y="82"/>
                          <a:pt x="277" y="88"/>
                        </a:cubicBezTo>
                        <a:cubicBezTo>
                          <a:pt x="262" y="106"/>
                          <a:pt x="278" y="83"/>
                          <a:pt x="274" y="101"/>
                        </a:cubicBezTo>
                        <a:cubicBezTo>
                          <a:pt x="274" y="105"/>
                          <a:pt x="268" y="109"/>
                          <a:pt x="266" y="113"/>
                        </a:cubicBezTo>
                        <a:cubicBezTo>
                          <a:pt x="270" y="122"/>
                          <a:pt x="268" y="125"/>
                          <a:pt x="261" y="132"/>
                        </a:cubicBezTo>
                        <a:cubicBezTo>
                          <a:pt x="268" y="149"/>
                          <a:pt x="282" y="134"/>
                          <a:pt x="296" y="130"/>
                        </a:cubicBezTo>
                        <a:cubicBezTo>
                          <a:pt x="299" y="122"/>
                          <a:pt x="295" y="119"/>
                          <a:pt x="299" y="111"/>
                        </a:cubicBezTo>
                        <a:cubicBezTo>
                          <a:pt x="296" y="105"/>
                          <a:pt x="288" y="97"/>
                          <a:pt x="299" y="92"/>
                        </a:cubicBezTo>
                        <a:cubicBezTo>
                          <a:pt x="303" y="90"/>
                          <a:pt x="315" y="88"/>
                          <a:pt x="315" y="88"/>
                        </a:cubicBezTo>
                        <a:cubicBezTo>
                          <a:pt x="326" y="91"/>
                          <a:pt x="325" y="95"/>
                          <a:pt x="331" y="103"/>
                        </a:cubicBezTo>
                        <a:cubicBezTo>
                          <a:pt x="339" y="84"/>
                          <a:pt x="331" y="90"/>
                          <a:pt x="361" y="92"/>
                        </a:cubicBezTo>
                        <a:cubicBezTo>
                          <a:pt x="355" y="76"/>
                          <a:pt x="365" y="76"/>
                          <a:pt x="382" y="73"/>
                        </a:cubicBezTo>
                        <a:cubicBezTo>
                          <a:pt x="383" y="71"/>
                          <a:pt x="387" y="57"/>
                          <a:pt x="393" y="54"/>
                        </a:cubicBezTo>
                        <a:cubicBezTo>
                          <a:pt x="398" y="52"/>
                          <a:pt x="409" y="50"/>
                          <a:pt x="409" y="50"/>
                        </a:cubicBezTo>
                        <a:cubicBezTo>
                          <a:pt x="430" y="54"/>
                          <a:pt x="413" y="58"/>
                          <a:pt x="431" y="63"/>
                        </a:cubicBezTo>
                        <a:cubicBezTo>
                          <a:pt x="433" y="61"/>
                          <a:pt x="435" y="57"/>
                          <a:pt x="439" y="56"/>
                        </a:cubicBezTo>
                        <a:cubicBezTo>
                          <a:pt x="445" y="55"/>
                          <a:pt x="452" y="61"/>
                          <a:pt x="457" y="58"/>
                        </a:cubicBezTo>
                        <a:cubicBezTo>
                          <a:pt x="461" y="57"/>
                          <a:pt x="457" y="52"/>
                          <a:pt x="455" y="50"/>
                        </a:cubicBezTo>
                        <a:cubicBezTo>
                          <a:pt x="451" y="47"/>
                          <a:pt x="444" y="47"/>
                          <a:pt x="439" y="46"/>
                        </a:cubicBezTo>
                        <a:cubicBezTo>
                          <a:pt x="436" y="45"/>
                          <a:pt x="431" y="44"/>
                          <a:pt x="431" y="44"/>
                        </a:cubicBezTo>
                        <a:cubicBezTo>
                          <a:pt x="440" y="38"/>
                          <a:pt x="443" y="36"/>
                          <a:pt x="455" y="40"/>
                        </a:cubicBezTo>
                        <a:cubicBezTo>
                          <a:pt x="461" y="38"/>
                          <a:pt x="467" y="35"/>
                          <a:pt x="474" y="35"/>
                        </a:cubicBezTo>
                        <a:cubicBezTo>
                          <a:pt x="483" y="36"/>
                          <a:pt x="511" y="43"/>
                          <a:pt x="519" y="46"/>
                        </a:cubicBezTo>
                        <a:cubicBezTo>
                          <a:pt x="527" y="49"/>
                          <a:pt x="544" y="54"/>
                          <a:pt x="544" y="54"/>
                        </a:cubicBezTo>
                        <a:cubicBezTo>
                          <a:pt x="548" y="54"/>
                          <a:pt x="560" y="52"/>
                          <a:pt x="565" y="50"/>
                        </a:cubicBezTo>
                        <a:cubicBezTo>
                          <a:pt x="570" y="47"/>
                          <a:pt x="581" y="42"/>
                          <a:pt x="581" y="42"/>
                        </a:cubicBezTo>
                        <a:cubicBezTo>
                          <a:pt x="585" y="42"/>
                          <a:pt x="598" y="44"/>
                          <a:pt x="600" y="48"/>
                        </a:cubicBezTo>
                        <a:cubicBezTo>
                          <a:pt x="603" y="55"/>
                          <a:pt x="589" y="61"/>
                          <a:pt x="584" y="63"/>
                        </a:cubicBezTo>
                        <a:cubicBezTo>
                          <a:pt x="576" y="69"/>
                          <a:pt x="568" y="69"/>
                          <a:pt x="565" y="77"/>
                        </a:cubicBezTo>
                        <a:cubicBezTo>
                          <a:pt x="568" y="86"/>
                          <a:pt x="564" y="92"/>
                          <a:pt x="568" y="101"/>
                        </a:cubicBezTo>
                        <a:cubicBezTo>
                          <a:pt x="574" y="93"/>
                          <a:pt x="577" y="91"/>
                          <a:pt x="589" y="94"/>
                        </a:cubicBezTo>
                        <a:cubicBezTo>
                          <a:pt x="595" y="108"/>
                          <a:pt x="602" y="93"/>
                          <a:pt x="611" y="88"/>
                        </a:cubicBezTo>
                        <a:cubicBezTo>
                          <a:pt x="613" y="86"/>
                          <a:pt x="613" y="83"/>
                          <a:pt x="616" y="82"/>
                        </a:cubicBezTo>
                        <a:cubicBezTo>
                          <a:pt x="618" y="80"/>
                          <a:pt x="622" y="81"/>
                          <a:pt x="624" y="80"/>
                        </a:cubicBezTo>
                        <a:cubicBezTo>
                          <a:pt x="626" y="78"/>
                          <a:pt x="626" y="75"/>
                          <a:pt x="627" y="73"/>
                        </a:cubicBezTo>
                        <a:cubicBezTo>
                          <a:pt x="632" y="65"/>
                          <a:pt x="638" y="63"/>
                          <a:pt x="648" y="61"/>
                        </a:cubicBezTo>
                        <a:cubicBezTo>
                          <a:pt x="664" y="62"/>
                          <a:pt x="684" y="69"/>
                          <a:pt x="700" y="69"/>
                        </a:cubicBezTo>
                        <a:lnTo>
                          <a:pt x="794" y="84"/>
                        </a:ln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605" name="Freeform 106"/>
                  <p:cNvSpPr/>
                  <p:nvPr/>
                </p:nvSpPr>
                <p:spPr bwMode="ltGray">
                  <a:xfrm>
                    <a:off x="4106" y="286"/>
                    <a:ext cx="13" cy="10"/>
                  </a:xfrm>
                  <a:custGeom>
                    <a:rect l="l" t="t" r="r" b="b"/>
                    <a:pathLst>
                      <a:path w="31" h="30">
                        <a:moveTo>
                          <a:pt x="3" y="28"/>
                        </a:moveTo>
                        <a:cubicBezTo>
                          <a:pt x="8" y="8"/>
                          <a:pt x="12" y="6"/>
                          <a:pt x="31" y="0"/>
                        </a:cubicBezTo>
                        <a:cubicBezTo>
                          <a:pt x="29" y="5"/>
                          <a:pt x="25" y="22"/>
                          <a:pt x="19" y="24"/>
                        </a:cubicBezTo>
                        <a:cubicBezTo>
                          <a:pt x="0" y="30"/>
                          <a:pt x="3" y="9"/>
                          <a:pt x="3" y="2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606" name="Freeform 107"/>
                  <p:cNvSpPr/>
                  <p:nvPr/>
                </p:nvSpPr>
                <p:spPr bwMode="ltGray">
                  <a:xfrm>
                    <a:off x="4090" y="301"/>
                    <a:ext cx="20" cy="11"/>
                  </a:xfrm>
                  <a:custGeom>
                    <a:rect l="l" t="t" r="r" b="b"/>
                    <a:pathLst>
                      <a:path w="44" h="32">
                        <a:moveTo>
                          <a:pt x="6" y="32"/>
                        </a:moveTo>
                        <a:cubicBezTo>
                          <a:pt x="0" y="14"/>
                          <a:pt x="7" y="10"/>
                          <a:pt x="22" y="0"/>
                        </a:cubicBezTo>
                        <a:cubicBezTo>
                          <a:pt x="27" y="1"/>
                          <a:pt x="35" y="0"/>
                          <a:pt x="38" y="4"/>
                        </a:cubicBezTo>
                        <a:cubicBezTo>
                          <a:pt x="44" y="13"/>
                          <a:pt x="16" y="32"/>
                          <a:pt x="6" y="3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607" name="Freeform 108"/>
                  <p:cNvSpPr/>
                  <p:nvPr/>
                </p:nvSpPr>
                <p:spPr bwMode="ltGray">
                  <a:xfrm>
                    <a:off x="4154" y="343"/>
                    <a:ext cx="33" cy="6"/>
                  </a:xfrm>
                  <a:custGeom>
                    <a:rect l="l" t="t" r="r" b="b"/>
                    <a:pathLst>
                      <a:path w="76" h="18">
                        <a:moveTo>
                          <a:pt x="37" y="18"/>
                        </a:moveTo>
                        <a:cubicBezTo>
                          <a:pt x="25" y="14"/>
                          <a:pt x="0" y="10"/>
                          <a:pt x="25" y="2"/>
                        </a:cubicBezTo>
                        <a:cubicBezTo>
                          <a:pt x="76" y="9"/>
                          <a:pt x="46" y="0"/>
                          <a:pt x="37" y="18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608" name="Freeform 109"/>
                  <p:cNvSpPr/>
                  <p:nvPr/>
                </p:nvSpPr>
                <p:spPr bwMode="ltGray">
                  <a:xfrm>
                    <a:off x="4211" y="342"/>
                    <a:ext cx="19" cy="15"/>
                  </a:xfrm>
                  <a:custGeom>
                    <a:rect l="l" t="t" r="r" b="b"/>
                    <a:pathLst>
                      <a:path w="42" h="44">
                        <a:moveTo>
                          <a:pt x="0" y="21"/>
                        </a:moveTo>
                        <a:cubicBezTo>
                          <a:pt x="4" y="17"/>
                          <a:pt x="7" y="11"/>
                          <a:pt x="12" y="9"/>
                        </a:cubicBezTo>
                        <a:cubicBezTo>
                          <a:pt x="42" y="0"/>
                          <a:pt x="23" y="44"/>
                          <a:pt x="0" y="21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609" name="Freeform 110"/>
                  <p:cNvSpPr/>
                  <p:nvPr/>
                </p:nvSpPr>
                <p:spPr bwMode="ltGray">
                  <a:xfrm>
                    <a:off x="4059" y="300"/>
                    <a:ext cx="14" cy="10"/>
                  </a:xfrm>
                  <a:custGeom>
                    <a:rect l="l" t="t" r="r" b="b"/>
                    <a:pathLst>
                      <a:path w="31" h="30">
                        <a:moveTo>
                          <a:pt x="7" y="22"/>
                        </a:moveTo>
                        <a:cubicBezTo>
                          <a:pt x="0" y="0"/>
                          <a:pt x="15" y="6"/>
                          <a:pt x="31" y="10"/>
                        </a:cubicBezTo>
                        <a:cubicBezTo>
                          <a:pt x="14" y="16"/>
                          <a:pt x="15" y="30"/>
                          <a:pt x="7" y="22"/>
                        </a:cubicBezTo>
                        <a:close/>
                      </a:path>
                    </a:pathLst>
                  </a:custGeom>
                  <a:solidFill>
                    <a:srgbClr val="CCB374"/>
                  </a:soli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1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</p:grpSp>
          </p:grpSp>
          <p:grpSp>
            <p:nvGrpSpPr>
              <p:cNvPr id="1610" name=""/>
              <p:cNvGrpSpPr/>
              <p:nvPr/>
            </p:nvGrpSpPr>
            <p:grpSpPr>
              <a:xfrm>
                <a:off x="822" y="114"/>
                <a:ext cx="4843" cy="431"/>
                <a:chOff x="822" y="258"/>
                <a:chExt cx="4843" cy="431"/>
              </a:xfrm>
            </p:grpSpPr>
            <p:cxnSp>
              <p:nvCxnSpPr>
                <p:cNvPr id="1611" name="Line 112"/>
                <p:cNvCxnSpPr/>
                <p:nvPr/>
              </p:nvCxnSpPr>
              <p:spPr bwMode="white">
                <a:xfrm>
                  <a:off x="822" y="486"/>
                  <a:ext cx="4843" cy="0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12" name="Line 113"/>
                <p:cNvCxnSpPr/>
                <p:nvPr/>
              </p:nvCxnSpPr>
              <p:spPr bwMode="white">
                <a:xfrm flipH="1">
                  <a:off x="1057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13" name="Line 114"/>
                <p:cNvCxnSpPr/>
                <p:nvPr/>
              </p:nvCxnSpPr>
              <p:spPr bwMode="white">
                <a:xfrm flipH="1">
                  <a:off x="1292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14" name="Line 115"/>
                <p:cNvCxnSpPr/>
                <p:nvPr/>
              </p:nvCxnSpPr>
              <p:spPr bwMode="white">
                <a:xfrm flipH="1">
                  <a:off x="1526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15" name="Line 116"/>
                <p:cNvCxnSpPr/>
                <p:nvPr/>
              </p:nvCxnSpPr>
              <p:spPr bwMode="white">
                <a:xfrm flipH="1">
                  <a:off x="1761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16" name="Line 117"/>
                <p:cNvCxnSpPr/>
                <p:nvPr/>
              </p:nvCxnSpPr>
              <p:spPr bwMode="white">
                <a:xfrm flipH="1">
                  <a:off x="1996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17" name="Line 118"/>
                <p:cNvCxnSpPr/>
                <p:nvPr/>
              </p:nvCxnSpPr>
              <p:spPr bwMode="white">
                <a:xfrm flipH="1">
                  <a:off x="2231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18" name="Line 119"/>
                <p:cNvCxnSpPr/>
                <p:nvPr/>
              </p:nvCxnSpPr>
              <p:spPr bwMode="white">
                <a:xfrm flipH="1">
                  <a:off x="2466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19" name="Line 120"/>
                <p:cNvCxnSpPr/>
                <p:nvPr/>
              </p:nvCxnSpPr>
              <p:spPr bwMode="white">
                <a:xfrm flipH="1">
                  <a:off x="2701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20" name="Line 121"/>
                <p:cNvCxnSpPr/>
                <p:nvPr/>
              </p:nvCxnSpPr>
              <p:spPr bwMode="white">
                <a:xfrm flipH="1">
                  <a:off x="2935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21" name="Line 122"/>
                <p:cNvCxnSpPr/>
                <p:nvPr/>
              </p:nvCxnSpPr>
              <p:spPr bwMode="white">
                <a:xfrm flipH="1">
                  <a:off x="3170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22" name="Line 123"/>
                <p:cNvCxnSpPr/>
                <p:nvPr/>
              </p:nvCxnSpPr>
              <p:spPr bwMode="white">
                <a:xfrm flipH="1">
                  <a:off x="3405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23" name="Line 124"/>
                <p:cNvCxnSpPr/>
                <p:nvPr/>
              </p:nvCxnSpPr>
              <p:spPr bwMode="white">
                <a:xfrm flipH="1">
                  <a:off x="3640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24" name="Line 125"/>
                <p:cNvCxnSpPr/>
                <p:nvPr/>
              </p:nvCxnSpPr>
              <p:spPr bwMode="white">
                <a:xfrm flipH="1">
                  <a:off x="3875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25" name="Line 126"/>
                <p:cNvCxnSpPr/>
                <p:nvPr/>
              </p:nvCxnSpPr>
              <p:spPr bwMode="white">
                <a:xfrm flipH="1">
                  <a:off x="4110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26" name="Line 127"/>
                <p:cNvCxnSpPr/>
                <p:nvPr/>
              </p:nvCxnSpPr>
              <p:spPr bwMode="white">
                <a:xfrm flipH="1">
                  <a:off x="4345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27" name="Line 128"/>
                <p:cNvCxnSpPr/>
                <p:nvPr/>
              </p:nvCxnSpPr>
              <p:spPr bwMode="white">
                <a:xfrm flipH="1">
                  <a:off x="4579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28" name="Line 129"/>
                <p:cNvCxnSpPr/>
                <p:nvPr/>
              </p:nvCxnSpPr>
              <p:spPr bwMode="white">
                <a:xfrm flipH="1">
                  <a:off x="4814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29" name="Line 130"/>
                <p:cNvCxnSpPr/>
                <p:nvPr/>
              </p:nvCxnSpPr>
              <p:spPr bwMode="white">
                <a:xfrm flipH="1">
                  <a:off x="5049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30" name="Line 131"/>
                <p:cNvCxnSpPr/>
                <p:nvPr/>
              </p:nvCxnSpPr>
              <p:spPr bwMode="white">
                <a:xfrm flipH="1">
                  <a:off x="5284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31" name="Line 132"/>
                <p:cNvCxnSpPr/>
                <p:nvPr/>
              </p:nvCxnSpPr>
              <p:spPr bwMode="white">
                <a:xfrm flipH="1">
                  <a:off x="5519" y="258"/>
                  <a:ext cx="0" cy="431"/>
                </a:xfrm>
                <a:prstGeom prst="line">
                  <a:avLst/>
                </a:prstGeom>
                <a:noFill/>
                <a:ln cap="flat">
                  <a:solidFill>
                    <a:srgbClr val="CCB374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</p:grpSp>
          <p:grpSp>
            <p:nvGrpSpPr>
              <p:cNvPr id="1632" name=""/>
              <p:cNvGrpSpPr/>
              <p:nvPr/>
            </p:nvGrpSpPr>
            <p:grpSpPr>
              <a:xfrm>
                <a:off x="1244" y="111"/>
                <a:ext cx="3805" cy="437"/>
                <a:chOff x="1070" y="247"/>
                <a:chExt cx="3805" cy="437"/>
              </a:xfrm>
            </p:grpSpPr>
            <p:cxnSp>
              <p:nvCxnSpPr>
                <p:cNvPr id="1633" name="Line 134"/>
                <p:cNvCxnSpPr/>
                <p:nvPr/>
              </p:nvCxnSpPr>
              <p:spPr bwMode="ltGray">
                <a:xfrm flipH="1">
                  <a:off x="2761" y="249"/>
                  <a:ext cx="0" cy="146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34" name="Line 135"/>
                <p:cNvCxnSpPr/>
                <p:nvPr/>
              </p:nvCxnSpPr>
              <p:spPr bwMode="ltGray">
                <a:xfrm>
                  <a:off x="2887" y="478"/>
                  <a:ext cx="72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35" name="Line 136"/>
                <p:cNvCxnSpPr/>
                <p:nvPr/>
              </p:nvCxnSpPr>
              <p:spPr bwMode="ltGray">
                <a:xfrm flipH="1">
                  <a:off x="2996" y="497"/>
                  <a:ext cx="0" cy="29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36" name="Line 137"/>
                <p:cNvCxnSpPr/>
                <p:nvPr/>
              </p:nvCxnSpPr>
              <p:spPr bwMode="ltGray">
                <a:xfrm flipH="1">
                  <a:off x="3231" y="600"/>
                  <a:ext cx="0" cy="81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37" name="Line 138"/>
                <p:cNvCxnSpPr/>
                <p:nvPr/>
              </p:nvCxnSpPr>
              <p:spPr bwMode="ltGray">
                <a:xfrm flipH="1">
                  <a:off x="3936" y="365"/>
                  <a:ext cx="0" cy="185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38" name="Line 139"/>
                <p:cNvCxnSpPr/>
                <p:nvPr/>
              </p:nvCxnSpPr>
              <p:spPr bwMode="ltGray">
                <a:xfrm>
                  <a:off x="3839" y="478"/>
                  <a:ext cx="358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39" name="Line 140"/>
                <p:cNvCxnSpPr/>
                <p:nvPr/>
              </p:nvCxnSpPr>
              <p:spPr bwMode="ltGray">
                <a:xfrm flipH="1">
                  <a:off x="4171" y="379"/>
                  <a:ext cx="0" cy="303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40" name="Line 141"/>
                <p:cNvCxnSpPr/>
                <p:nvPr/>
              </p:nvCxnSpPr>
              <p:spPr bwMode="ltGray">
                <a:xfrm flipH="1" flipV="1">
                  <a:off x="4173" y="251"/>
                  <a:ext cx="0" cy="52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41" name="Line 142"/>
                <p:cNvCxnSpPr/>
                <p:nvPr/>
              </p:nvCxnSpPr>
              <p:spPr bwMode="ltGray">
                <a:xfrm flipH="1" flipV="1">
                  <a:off x="4405" y="249"/>
                  <a:ext cx="0" cy="187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42" name="Line 143"/>
                <p:cNvCxnSpPr/>
                <p:nvPr/>
              </p:nvCxnSpPr>
              <p:spPr bwMode="ltGray">
                <a:xfrm flipH="1">
                  <a:off x="4560" y="478"/>
                  <a:ext cx="80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43" name="Line 144"/>
                <p:cNvCxnSpPr/>
                <p:nvPr/>
              </p:nvCxnSpPr>
              <p:spPr bwMode="ltGray">
                <a:xfrm flipH="1">
                  <a:off x="4424" y="478"/>
                  <a:ext cx="64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44" name="Line 145"/>
                <p:cNvCxnSpPr/>
                <p:nvPr/>
              </p:nvCxnSpPr>
              <p:spPr bwMode="ltGray">
                <a:xfrm flipH="1" flipV="1">
                  <a:off x="4640" y="249"/>
                  <a:ext cx="0" cy="278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45" name="Line 146"/>
                <p:cNvCxnSpPr/>
                <p:nvPr/>
              </p:nvCxnSpPr>
              <p:spPr bwMode="ltGray">
                <a:xfrm flipH="1">
                  <a:off x="4875" y="620"/>
                  <a:ext cx="0" cy="35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46" name="Line 147"/>
                <p:cNvCxnSpPr/>
                <p:nvPr/>
              </p:nvCxnSpPr>
              <p:spPr bwMode="ltGray">
                <a:xfrm flipH="1">
                  <a:off x="2057" y="253"/>
                  <a:ext cx="0" cy="64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47" name="Line 148"/>
                <p:cNvCxnSpPr/>
                <p:nvPr/>
              </p:nvCxnSpPr>
              <p:spPr bwMode="ltGray">
                <a:xfrm flipH="1">
                  <a:off x="1822" y="250"/>
                  <a:ext cx="0" cy="347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48" name="Line 149"/>
                <p:cNvCxnSpPr/>
                <p:nvPr/>
              </p:nvCxnSpPr>
              <p:spPr bwMode="ltGray">
                <a:xfrm flipH="1">
                  <a:off x="1795" y="478"/>
                  <a:ext cx="70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49" name="Line 150"/>
                <p:cNvCxnSpPr/>
                <p:nvPr/>
              </p:nvCxnSpPr>
              <p:spPr bwMode="ltGray">
                <a:xfrm>
                  <a:off x="1657" y="478"/>
                  <a:ext cx="62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50" name="Line 151"/>
                <p:cNvCxnSpPr/>
                <p:nvPr/>
              </p:nvCxnSpPr>
              <p:spPr bwMode="ltGray">
                <a:xfrm flipH="1">
                  <a:off x="1451" y="478"/>
                  <a:ext cx="84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51" name="Line 152"/>
                <p:cNvCxnSpPr/>
                <p:nvPr/>
              </p:nvCxnSpPr>
              <p:spPr bwMode="ltGray">
                <a:xfrm>
                  <a:off x="1070" y="478"/>
                  <a:ext cx="358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52" name="Line 153"/>
                <p:cNvCxnSpPr/>
                <p:nvPr/>
              </p:nvCxnSpPr>
              <p:spPr bwMode="ltGray">
                <a:xfrm flipH="1">
                  <a:off x="1350" y="377"/>
                  <a:ext cx="0" cy="307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53" name="Line 154"/>
                <p:cNvCxnSpPr/>
                <p:nvPr/>
              </p:nvCxnSpPr>
              <p:spPr bwMode="ltGray">
                <a:xfrm flipH="1">
                  <a:off x="1118" y="396"/>
                  <a:ext cx="0" cy="161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54" name="Line 155"/>
                <p:cNvCxnSpPr/>
                <p:nvPr/>
              </p:nvCxnSpPr>
              <p:spPr bwMode="ltGray">
                <a:xfrm flipH="1" flipV="1">
                  <a:off x="1352" y="248"/>
                  <a:ext cx="0" cy="28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55" name="Line 156"/>
                <p:cNvCxnSpPr/>
                <p:nvPr/>
              </p:nvCxnSpPr>
              <p:spPr bwMode="ltGray">
                <a:xfrm flipH="1">
                  <a:off x="1587" y="321"/>
                  <a:ext cx="0" cy="99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56" name="Line 157"/>
                <p:cNvCxnSpPr/>
                <p:nvPr/>
              </p:nvCxnSpPr>
              <p:spPr bwMode="ltGray">
                <a:xfrm flipH="1" flipV="1">
                  <a:off x="1587" y="250"/>
                  <a:ext cx="0" cy="23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  <p:cxnSp>
              <p:nvCxnSpPr>
                <p:cNvPr id="1657" name="Line 158"/>
                <p:cNvCxnSpPr/>
                <p:nvPr/>
              </p:nvCxnSpPr>
              <p:spPr bwMode="ltGray">
                <a:xfrm>
                  <a:off x="4223" y="477"/>
                  <a:ext cx="82" cy="0"/>
                </a:xfrm>
                <a:prstGeom prst="line">
                  <a:avLst/>
                </a:prstGeom>
                <a:noFill/>
                <a:ln cap="flat">
                  <a:solidFill>
                    <a:srgbClr val="E5D093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</p:cxnSp>
          </p:grpSp>
        </p:grpSp>
        <p:pic>
          <p:nvPicPr>
            <p:cNvPr id="1658" name="Picture 15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70" y="57"/>
              <a:ext cx="579" cy="540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</p:pic>
      </p:grpSp>
      <p:sp>
        <p:nvSpPr>
          <p:cNvPr id="1659" name="Rectangle 2"/>
          <p:cNvSpPr/>
          <p:nvPr>
            <p:ph type="title"/>
          </p:nvPr>
        </p:nvSpPr>
        <p:spPr>
          <a:xfrm>
            <a:off x="253445" y="958183"/>
            <a:ext cx="8005572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660" name="Rectangle 3"/>
          <p:cNvSpPr/>
          <p:nvPr>
            <p:ph type="body" idx="1"/>
          </p:nvPr>
        </p:nvSpPr>
        <p:spPr>
          <a:xfrm>
            <a:off x="706374" y="2212324"/>
            <a:ext cx="8005572" cy="423824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3187" indent="-353187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zh-CN" altLang="en-US" sz="3296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1pPr>
            <a:lvl2pPr marL="765238" indent="-294322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5000"/>
              <a:buFontTx/>
              <a:buBlip>
                <a:blip r:embed="rId4"/>
              </a:buBlip>
              <a:defRPr kumimoji="0" lang="zh-CN" altLang="en-US" sz="2884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2pPr>
            <a:lvl3pPr marL="1177290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2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3pPr>
            <a:lvl4pPr marL="1648206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4pPr>
            <a:lvl5pPr marL="2119122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–"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661" name="日期占位符 4"/>
          <p:cNvSpPr/>
          <p:nvPr>
            <p:ph type="dt" sz="half" idx="2"/>
          </p:nvPr>
        </p:nvSpPr>
        <p:spPr bwMode="auto">
          <a:xfrm>
            <a:off x="706374" y="6514338"/>
            <a:ext cx="1962150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lang="en-US" altLang="zh-CN" sz="1442" u="none">
              <a:solidFill>
                <a:schemeClr val="tx1"/>
              </a:solidFill>
              <a:latin typeface="Times New Roman" charset="0"/>
              <a:ea typeface="宋体" charset="-122"/>
            </a:endParaRPr>
          </a:p>
        </p:txBody>
      </p:sp>
      <p:sp>
        <p:nvSpPr>
          <p:cNvPr id="1662" name="页脚占位符 5"/>
          <p:cNvSpPr/>
          <p:nvPr>
            <p:ph type="ftr" sz="quarter" idx="3"/>
          </p:nvPr>
        </p:nvSpPr>
        <p:spPr bwMode="auto">
          <a:xfrm>
            <a:off x="3217926" y="6514338"/>
            <a:ext cx="2982468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r>
              <a:rPr kumimoji="0" lang="zh-CN" altLang="en-US" sz="2060" b="1" u="none">
                <a:solidFill>
                  <a:schemeClr val="tx1"/>
                </a:solidFill>
                <a:latin typeface="仿宋_GB2312" charset="-122"/>
                <a:ea typeface="宋体" charset="-122"/>
              </a:rPr>
              <a:t>演讲是面镜子</a:t>
            </a:r>
            <a:r>
              <a:rPr kumimoji="0" lang="zh-CN" altLang="en-US" sz="2060" u="none">
                <a:solidFill>
                  <a:schemeClr val="tx1"/>
                </a:solidFill>
                <a:latin typeface="楷体_GB2312" charset="-122"/>
                <a:ea typeface="楷体_GB2312" charset="-122"/>
              </a:rPr>
              <a:t> </a:t>
            </a:r>
          </a:p>
        </p:txBody>
      </p:sp>
      <p:sp>
        <p:nvSpPr>
          <p:cNvPr id="1663" name="灯片编号占位符 6"/>
          <p:cNvSpPr/>
          <p:nvPr>
            <p:ph type="sldNum" sz="quarter" idx="4"/>
          </p:nvPr>
        </p:nvSpPr>
        <p:spPr bwMode="auto">
          <a:xfrm>
            <a:off x="6749796" y="6514338"/>
            <a:ext cx="1962150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2721D437-D2E6-4908-A6CA-F1760E5D3D02}" type="slidenum">
              <a:rPr kumimoji="0" lang="en-US" altLang="zh-CN" sz="1442" u="none">
                <a:solidFill>
                  <a:schemeClr val="tx1"/>
                </a:solidFill>
                <a:latin typeface="Times New Roman" charset="0"/>
                <a:ea typeface="宋体" charset="-122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ransition>
    <p:comb/>
  </p:transition>
  <p:timing/>
  <p:txStyles>
    <p:titleStyle>
      <a:lvl1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32" b="0" i="1" u="none">
          <a:solidFill>
            <a:schemeClr val="tx2"/>
          </a:solidFill>
          <a:latin typeface="Times New Roman" charset="0"/>
          <a:ea typeface="宋体" charset="-122"/>
        </a:defRPr>
      </a:lvl1pPr>
      <a:lvl2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32" b="0" i="1" u="none">
          <a:solidFill>
            <a:schemeClr val="tx2"/>
          </a:solidFill>
          <a:latin typeface="Times New Roman" charset="0"/>
          <a:ea typeface="宋体" charset="-122"/>
        </a:defRPr>
      </a:lvl2pPr>
      <a:lvl3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32" b="0" i="1" u="none">
          <a:solidFill>
            <a:schemeClr val="tx2"/>
          </a:solidFill>
          <a:latin typeface="Times New Roman" charset="0"/>
          <a:ea typeface="宋体" charset="-122"/>
        </a:defRPr>
      </a:lvl3pPr>
      <a:lvl4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32" b="0" i="1" u="none">
          <a:solidFill>
            <a:schemeClr val="tx2"/>
          </a:solidFill>
          <a:latin typeface="Times New Roman" charset="0"/>
          <a:ea typeface="宋体" charset="-122"/>
        </a:defRPr>
      </a:lvl4pPr>
      <a:lvl5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32" b="0" i="1" u="none">
          <a:solidFill>
            <a:schemeClr val="tx2"/>
          </a:solidFill>
          <a:latin typeface="Times New Roman" charset="0"/>
          <a:ea typeface="宋体" charset="-122"/>
        </a:defRPr>
      </a:lvl5pPr>
    </p:titleStyle>
    <p:bodyStyle>
      <a:lvl1pPr marL="353187" indent="-353187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Blip>
          <a:blip r:embed="rId3"/>
        </a:buBlip>
        <a:defRPr kumimoji="0" sz="3296" b="0" i="0" u="none">
          <a:solidFill>
            <a:schemeClr val="tx1"/>
          </a:solidFill>
          <a:latin typeface="Tahoma" charset="0"/>
          <a:ea typeface="宋体" charset="-122"/>
        </a:defRPr>
      </a:lvl1pPr>
      <a:lvl2pPr marL="765238" indent="-294322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Pct val="75000"/>
        <a:buFontTx/>
        <a:buBlip>
          <a:blip r:embed="rId4"/>
        </a:buBlip>
        <a:defRPr kumimoji="0" sz="2884" b="0" i="0" u="none">
          <a:solidFill>
            <a:schemeClr val="tx1"/>
          </a:solidFill>
          <a:latin typeface="Tahoma" charset="0"/>
          <a:ea typeface="宋体" charset="-122"/>
        </a:defRPr>
      </a:lvl2pPr>
      <a:lvl3pPr marL="1177290" indent="-235458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72" b="0" i="0" u="none">
          <a:solidFill>
            <a:schemeClr val="tx1"/>
          </a:solidFill>
          <a:latin typeface="Tahoma" charset="0"/>
          <a:ea typeface="宋体" charset="-122"/>
        </a:defRPr>
      </a:lvl3pPr>
      <a:lvl4pPr marL="1648206" indent="-235458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60" b="0" i="0" u="none">
          <a:solidFill>
            <a:schemeClr val="tx1"/>
          </a:solidFill>
          <a:latin typeface="Tahoma" charset="0"/>
          <a:ea typeface="宋体" charset="-122"/>
        </a:defRPr>
      </a:lvl4pPr>
      <a:lvl5pPr marL="2119122" indent="-235458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Tx/>
        <a:buFontTx/>
        <a:buChar char="–"/>
        <a:defRPr kumimoji="0" sz="2060" b="0" i="0" u="none">
          <a:solidFill>
            <a:schemeClr val="tx1"/>
          </a:solidFill>
          <a:latin typeface="Tahoma" charset="0"/>
          <a:ea typeface="宋体" charset="-122"/>
        </a:defRPr>
      </a:lvl5pPr>
    </p:bodyStyle>
    <p:otherStyle>
      <a:lvl1pPr marL="0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1pPr>
      <a:lvl2pPr marL="470916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2pPr>
      <a:lvl3pPr marL="941832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3pPr>
      <a:lvl4pPr marL="1412748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4pPr>
      <a:lvl5pPr marL="1883664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pn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8.wmf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9.wmf" /><Relationship Id="rId4" Type="http://schemas.openxmlformats.org/officeDocument/2006/relationships/image" Target="../media/image4.png" /><Relationship Id="rId5" Type="http://schemas.openxmlformats.org/officeDocument/2006/relationships/vmlDrawing" Target="../drawings/vmlDrawing1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gif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wmf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014343123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"/>
          <p:cNvSpPr/>
          <p:nvPr>
            <p:ph type="ctrTitle" idx="4294967295"/>
          </p:nvPr>
        </p:nvSpPr>
        <p:spPr>
          <a:xfrm>
            <a:off x="706374" y="2194338"/>
            <a:ext cx="8005572" cy="15141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</a:lstStyle>
          <a:p>
            <a:pPr lvl="0"/>
            <a:r>
              <a:t>演讲与口才培训教程</a:t>
            </a:r>
          </a:p>
        </p:txBody>
      </p:sp>
      <p:sp>
        <p:nvSpPr>
          <p:cNvPr id="2051" name=""/>
          <p:cNvSpPr/>
          <p:nvPr>
            <p:ph type="subTitle" idx="4294967295"/>
          </p:nvPr>
        </p:nvSpPr>
        <p:spPr>
          <a:xfrm>
            <a:off x="1412748" y="4002786"/>
            <a:ext cx="6592824" cy="180517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0" indent="0" algn="ctr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96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1pPr>
            <a:lvl2pPr marL="470916" indent="0" algn="ctr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5000"/>
              <a:buFontTx/>
              <a:buNone/>
              <a:defRPr kumimoji="0" lang="zh-CN" altLang="en-US" sz="2884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2pPr>
            <a:lvl3pPr marL="941832" indent="0" algn="ctr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3pPr>
            <a:lvl4pPr marL="1412748" indent="0" algn="ctr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4pPr>
            <a:lvl5pPr marL="1883664" indent="0" algn="ctr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None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5pPr>
          </a:lstStyle>
          <a:p/>
        </p:txBody>
      </p:sp>
    </p:spTree>
  </p:cSld>
  <p:clrMapOvr>
    <a:masterClrMapping/>
  </p:clrMapOvr>
  <p:transition>
    <p:comb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4" name="页脚占位符 2"/>
          <p:cNvSpPr/>
          <p:nvPr/>
        </p:nvSpPr>
        <p:spPr>
          <a:xfrm>
            <a:off x="3217926" y="6514338"/>
            <a:ext cx="2982468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en-US" sz="1760" b="1" i="0">
                <a:latin typeface="仿宋_GB2312" charset="-122"/>
              </a:rPr>
              <a:t>演讲是面镜子</a:t>
            </a:r>
            <a:r>
              <a:rPr lang="zh-CN" altLang="en-US" sz="1860" i="0">
                <a:latin typeface="楷体_GB2312" charset="-122"/>
                <a:ea typeface="楷体_GB2312" charset="-122"/>
              </a:rPr>
              <a:t> </a:t>
            </a:r>
            <a:endParaRPr lang="zh-CN" altLang="en-US" sz="2060" i="0">
              <a:latin typeface="楷体_GB2312" charset="-122"/>
              <a:ea typeface="楷体_GB2312" charset="-122"/>
            </a:endParaRPr>
          </a:p>
        </p:txBody>
      </p:sp>
      <p:sp>
        <p:nvSpPr>
          <p:cNvPr id="2055" name="Text Box 2"/>
          <p:cNvSpPr/>
          <p:nvPr/>
        </p:nvSpPr>
        <p:spPr>
          <a:xfrm>
            <a:off x="549402" y="1761031"/>
            <a:ext cx="8101950" cy="334662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kumimoji="1" lang="en-US" altLang="zh-CN" sz="2272" i="0">
                <a:latin typeface="Times New Roman" charset="0"/>
              </a:rPr>
              <a:t>       </a:t>
            </a:r>
            <a:r>
              <a:rPr kumimoji="1" lang="zh-CN" altLang="en-US" sz="3608" b="1" i="0">
                <a:solidFill>
                  <a:srgbClr val="0066CC"/>
                </a:solidFill>
                <a:latin typeface="楷体_GB2312" charset="-122"/>
                <a:ea typeface="楷体_GB2312" charset="-122"/>
              </a:rPr>
              <a:t>演讲是人人都有的一种潜在的能力，</a:t>
            </a:r>
            <a:endParaRPr kumimoji="1" lang="zh-CN" altLang="en-US" sz="3708" b="1" i="0">
              <a:solidFill>
                <a:srgbClr val="0066CC"/>
              </a:solidFill>
              <a:latin typeface="楷体_GB2312" charset="-122"/>
              <a:ea typeface="楷体_GB2312" charset="-122"/>
            </a:endParaRPr>
          </a:p>
          <a:p>
            <a:pPr marL="0" lvl="0" indent="0" eaLnBrk="1" hangingPunct="1"/>
            <a:r>
              <a:rPr kumimoji="1" lang="zh-CN" altLang="en-US" sz="3308" b="1" i="0">
                <a:solidFill>
                  <a:srgbClr val="0066CC"/>
                </a:solidFill>
                <a:latin typeface="楷体_GB2312" charset="-122"/>
                <a:ea typeface="楷体_GB2312" charset="-122"/>
              </a:rPr>
              <a:t>问题在于每个人是否发现，发展和利用</a:t>
            </a:r>
            <a:endParaRPr kumimoji="1" lang="zh-CN" altLang="en-US" sz="3708" b="1" i="0">
              <a:solidFill>
                <a:srgbClr val="0066CC"/>
              </a:solidFill>
              <a:latin typeface="楷体_GB2312" charset="-122"/>
              <a:ea typeface="楷体_GB2312" charset="-122"/>
            </a:endParaRPr>
          </a:p>
          <a:p>
            <a:pPr marL="0" lvl="0" indent="0" eaLnBrk="1" hangingPunct="1"/>
            <a:r>
              <a:rPr kumimoji="1" lang="zh-CN" altLang="en-US" sz="3308" b="1" i="0">
                <a:solidFill>
                  <a:srgbClr val="0066CC"/>
                </a:solidFill>
                <a:latin typeface="楷体_GB2312" charset="-122"/>
                <a:ea typeface="楷体_GB2312" charset="-122"/>
              </a:rPr>
              <a:t>这种天资。一个人能站起来当众讲话是</a:t>
            </a:r>
            <a:endParaRPr kumimoji="1" lang="zh-CN" altLang="en-US" sz="3708" b="1" i="0">
              <a:solidFill>
                <a:srgbClr val="0066CC"/>
              </a:solidFill>
              <a:latin typeface="楷体_GB2312" charset="-122"/>
              <a:ea typeface="楷体_GB2312" charset="-122"/>
            </a:endParaRPr>
          </a:p>
          <a:p>
            <a:pPr marL="0" lvl="0" indent="0" eaLnBrk="1" hangingPunct="1"/>
            <a:r>
              <a:rPr kumimoji="1" lang="zh-CN" altLang="en-US" sz="3608" b="1" i="0">
                <a:solidFill>
                  <a:srgbClr val="0066CC"/>
                </a:solidFill>
                <a:latin typeface="楷体_GB2312" charset="-122"/>
                <a:ea typeface="楷体_GB2312" charset="-122"/>
              </a:rPr>
              <a:t>迈向成功的关键性一步。</a:t>
            </a:r>
            <a:endParaRPr kumimoji="1" lang="zh-CN" altLang="en-US" sz="3708" b="1" i="0">
              <a:solidFill>
                <a:srgbClr val="0066CC"/>
              </a:solidFill>
              <a:latin typeface="楷体_GB2312" charset="-122"/>
              <a:ea typeface="楷体_GB2312" charset="-122"/>
            </a:endParaRPr>
          </a:p>
          <a:p>
            <a:pPr marL="0" lvl="0" indent="0" eaLnBrk="1" hangingPunct="1"/>
            <a:endParaRPr kumimoji="1" lang="zh-CN" altLang="en-US" sz="3708" b="1" i="0">
              <a:solidFill>
                <a:srgbClr val="0066CC"/>
              </a:solidFill>
              <a:latin typeface="楷体_GB2312" charset="-122"/>
              <a:ea typeface="楷体_GB2312" charset="-122"/>
            </a:endParaRPr>
          </a:p>
          <a:p>
            <a:pPr marL="0" lvl="0" indent="0" eaLnBrk="1" hangingPunct="1"/>
            <a:r>
              <a:rPr kumimoji="1" lang="zh-CN" altLang="en-US" sz="3608" b="1" i="0">
                <a:solidFill>
                  <a:srgbClr val="0066CC"/>
                </a:solidFill>
                <a:latin typeface="楷体_GB2312" charset="-122"/>
                <a:ea typeface="楷体_GB2312" charset="-122"/>
              </a:rPr>
              <a:t>              </a:t>
            </a:r>
            <a:r>
              <a:rPr kumimoji="1" lang="en-US" altLang="zh-CN" sz="3508" b="1" i="0">
                <a:solidFill>
                  <a:srgbClr val="0066CC"/>
                </a:solidFill>
                <a:latin typeface="Times New Roman" charset="0"/>
                <a:ea typeface="楷体_GB2312" charset="-122"/>
              </a:rPr>
              <a:t>——</a:t>
            </a:r>
            <a:r>
              <a:rPr kumimoji="1" lang="en-US" altLang="zh-CN" sz="3608" b="1" i="0">
                <a:solidFill>
                  <a:srgbClr val="0066CC"/>
                </a:solidFill>
                <a:latin typeface="楷体_GB2312" charset="-122"/>
                <a:ea typeface="楷体_GB2312" charset="-122"/>
              </a:rPr>
              <a:t>[</a:t>
            </a:r>
            <a:r>
              <a:rPr kumimoji="1" lang="zh-CN" altLang="en-US" sz="3408" b="1" i="0">
                <a:solidFill>
                  <a:srgbClr val="0066CC"/>
                </a:solidFill>
                <a:latin typeface="楷体_GB2312" charset="-122"/>
                <a:ea typeface="楷体_GB2312" charset="-122"/>
              </a:rPr>
              <a:t>美</a:t>
            </a:r>
            <a:r>
              <a:rPr kumimoji="1" lang="en-US" altLang="zh-CN" sz="3608" b="1" i="0">
                <a:solidFill>
                  <a:srgbClr val="0066CC"/>
                </a:solidFill>
                <a:latin typeface="楷体_GB2312" charset="-122"/>
                <a:ea typeface="楷体_GB2312" charset="-122"/>
              </a:rPr>
              <a:t>]</a:t>
            </a:r>
            <a:r>
              <a:rPr kumimoji="1" lang="zh-CN" altLang="en-US" sz="3408" b="1" i="0">
                <a:solidFill>
                  <a:srgbClr val="0066CC"/>
                </a:solidFill>
                <a:latin typeface="楷体_GB2312" charset="-122"/>
                <a:ea typeface="楷体_GB2312" charset="-122"/>
              </a:rPr>
              <a:t>戴尔。卡耐基</a:t>
            </a:r>
            <a:endParaRPr kumimoji="1" lang="zh-CN" altLang="en-US" sz="3708" b="1" i="0">
              <a:solidFill>
                <a:srgbClr val="0066CC"/>
              </a:solidFill>
              <a:latin typeface="楷体_GB2312" charset="-122"/>
              <a:ea typeface="楷体_GB2312" charset="-122"/>
            </a:endParaRPr>
          </a:p>
        </p:txBody>
      </p:sp>
    </p:spTree>
  </p:cSld>
  <p:clrMapOvr>
    <a:masterClrMapping/>
  </p:clrMapOvr>
  <p:transition>
    <p:comb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8" name="页脚占位符 4"/>
          <p:cNvSpPr/>
          <p:nvPr/>
        </p:nvSpPr>
        <p:spPr>
          <a:xfrm>
            <a:off x="3217926" y="6514338"/>
            <a:ext cx="2982468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en-US" sz="1760" b="1" i="0">
                <a:latin typeface="仿宋_GB2312" charset="-122"/>
              </a:rPr>
              <a:t>演讲是面镜子</a:t>
            </a:r>
            <a:r>
              <a:rPr lang="zh-CN" altLang="en-US" sz="1860" i="0">
                <a:latin typeface="楷体_GB2312" charset="-122"/>
                <a:ea typeface="楷体_GB2312" charset="-122"/>
              </a:rPr>
              <a:t> </a:t>
            </a:r>
            <a:endParaRPr lang="zh-CN" altLang="en-US" sz="2060" i="0">
              <a:latin typeface="楷体_GB2312" charset="-122"/>
              <a:ea typeface="楷体_GB2312" charset="-122"/>
            </a:endParaRPr>
          </a:p>
        </p:txBody>
      </p:sp>
      <p:sp>
        <p:nvSpPr>
          <p:cNvPr id="2059" name="Rectangle 2"/>
          <p:cNvSpPr/>
          <p:nvPr>
            <p:ph type="ctrTitle" idx="4294967295"/>
          </p:nvPr>
        </p:nvSpPr>
        <p:spPr>
          <a:xfrm>
            <a:off x="706374" y="2194338"/>
            <a:ext cx="8005572" cy="15141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</a:lstStyle>
          <a:p>
            <a:pPr lvl="0" algn="ctr" eaLnBrk="1" hangingPunct="1"/>
            <a:r>
              <a:rPr lang="zh-CN" altLang="en-US"/>
              <a:t>第一讲     演讲常识 </a:t>
            </a:r>
          </a:p>
        </p:txBody>
      </p:sp>
    </p:spTree>
  </p:cSld>
  <p:clrMapOvr>
    <a:masterClrMapping/>
  </p:clrMapOvr>
  <p:transition>
    <p:comb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2" name="页脚占位符 4"/>
          <p:cNvSpPr/>
          <p:nvPr/>
        </p:nvSpPr>
        <p:spPr>
          <a:xfrm>
            <a:off x="3217926" y="6514338"/>
            <a:ext cx="2982468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en-US" sz="1960" b="1" i="0">
                <a:latin typeface="仿宋_GB2312" charset="-122"/>
              </a:rPr>
              <a:t>演讲是面镜子</a:t>
            </a:r>
            <a:r>
              <a:rPr lang="zh-CN" altLang="en-US" sz="1660" i="0">
                <a:latin typeface="楷体_GB2312" charset="-122"/>
                <a:ea typeface="楷体_GB2312" charset="-122"/>
              </a:rPr>
              <a:t> </a:t>
            </a:r>
            <a:endParaRPr lang="zh-CN" altLang="en-US" sz="2060" i="0">
              <a:latin typeface="楷体_GB2312" charset="-122"/>
              <a:ea typeface="楷体_GB2312" charset="-122"/>
            </a:endParaRPr>
          </a:p>
        </p:txBody>
      </p:sp>
      <p:sp>
        <p:nvSpPr>
          <p:cNvPr id="2063" name="Rectangle 2"/>
          <p:cNvSpPr/>
          <p:nvPr>
            <p:ph type="title" idx="4294967295"/>
          </p:nvPr>
        </p:nvSpPr>
        <p:spPr>
          <a:xfrm>
            <a:off x="253445" y="958183"/>
            <a:ext cx="8005572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5pPr>
          </a:lstStyle>
          <a:p>
            <a:pPr lvl="0" eaLnBrk="1" hangingPunct="1"/>
            <a:r>
              <a:rPr lang="zh-CN" altLang="en-US" sz="3920"/>
              <a:t>一、演讲的本质</a:t>
            </a:r>
            <a:br>
              <a:rPr lang="zh-CN" altLang="en-US" sz="3920"/>
            </a:br>
            <a:endParaRPr lang="zh-CN" altLang="en-US" sz="4120"/>
          </a:p>
        </p:txBody>
      </p:sp>
      <p:sp>
        <p:nvSpPr>
          <p:cNvPr id="2064" name="Rectangle 3"/>
          <p:cNvSpPr/>
          <p:nvPr>
            <p:ph type="body" idx="4294967295"/>
          </p:nvPr>
        </p:nvSpPr>
        <p:spPr>
          <a:xfrm>
            <a:off x="706374" y="2212324"/>
            <a:ext cx="8005572" cy="423824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3187" indent="-353187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zh-CN" altLang="en-US" sz="3296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1pPr>
            <a:lvl2pPr marL="765238" indent="-294322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5000"/>
              <a:buFontTx/>
              <a:buBlip>
                <a:blip r:embed="rId3"/>
              </a:buBlip>
              <a:defRPr kumimoji="0" lang="zh-CN" altLang="en-US" sz="2884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2pPr>
            <a:lvl3pPr marL="1177290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2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3pPr>
            <a:lvl4pPr marL="1648206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4pPr>
            <a:lvl5pPr marL="2119122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–"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5pPr>
          </a:lstStyle>
          <a:p>
            <a:pPr lvl="0" eaLnBrk="1" hangingPunct="1"/>
            <a:r>
              <a:rPr lang="en-US" altLang="zh-CN" sz="4020">
                <a:solidFill>
                  <a:schemeClr val="tx2"/>
                </a:solidFill>
                <a:latin typeface="Arial" pitchFamily="34" charset="0"/>
              </a:rPr>
              <a:t> </a:t>
            </a:r>
            <a:r>
              <a:rPr lang="zh-CN" altLang="en-US"/>
              <a:t>什么是演讲？</a:t>
            </a:r>
          </a:p>
          <a:p>
            <a:pPr lvl="0" eaLnBrk="1" hangingPunct="1"/>
            <a:r>
              <a:rPr lang="zh-CN" altLang="en-US"/>
              <a:t>是以宣传鼓动为目的，带艺术性的严肃的社会实践活动。</a:t>
            </a:r>
          </a:p>
          <a:p>
            <a:pPr lvl="0" eaLnBrk="1" hangingPunct="1">
              <a:buNone/>
            </a:pPr>
            <a:r>
              <a:rPr lang="zh-CN" altLang="en-US" sz="2584" i="1"/>
              <a:t>         </a:t>
            </a:r>
            <a:r>
              <a:rPr lang="zh-CN" altLang="en-US" sz="1866" i="1">
                <a:solidFill>
                  <a:srgbClr val="FF0066"/>
                </a:solidFill>
              </a:rPr>
              <a:t>要求演讲者面对听众，以有声语言为主要表达形式，以态势语言为辅助形式，系统、鲜明的阐明自己的观点和主张。</a:t>
            </a:r>
            <a:endParaRPr lang="zh-CN" altLang="en-US" sz="2266" i="1">
              <a:solidFill>
                <a:srgbClr val="FF0066"/>
              </a:solidFill>
            </a:endParaRPr>
          </a:p>
        </p:txBody>
      </p:sp>
    </p:spTree>
  </p:cSld>
  <p:clrMapOvr>
    <a:masterClrMapping/>
  </p:clrMapOvr>
  <p:transition>
    <p:comb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70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418320" cy="7063740"/>
          </a:xfrm>
          <a:prstGeom prst="rect">
            <a:avLst/>
          </a:prstGeom>
        </p:spPr>
      </p:pic>
    </p:spTree>
  </p:cSld>
  <p:clrMapOvr>
    <a:masterClrMapping/>
  </p:clrMapOvr>
  <p:transition>
    <p:comb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75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418320" cy="7063740"/>
          </a:xfrm>
          <a:prstGeom prst="rect">
            <a:avLst/>
          </a:prstGeom>
        </p:spPr>
      </p:pic>
    </p:spTree>
  </p:cSld>
  <p:clrMapOvr>
    <a:masterClrMapping/>
  </p:clrMapOvr>
  <p:transition>
    <p:comb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7" name="页脚占位符 4"/>
          <p:cNvSpPr/>
          <p:nvPr/>
        </p:nvSpPr>
        <p:spPr>
          <a:xfrm>
            <a:off x="3217926" y="6514338"/>
            <a:ext cx="2982468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en-US" sz="1860" b="1" i="0">
                <a:latin typeface="仿宋_GB2312" charset="-122"/>
              </a:rPr>
              <a:t>演讲是面镜子</a:t>
            </a:r>
            <a:r>
              <a:rPr lang="zh-CN" altLang="en-US" sz="1860" i="0">
                <a:latin typeface="楷体_GB2312" charset="-122"/>
                <a:ea typeface="楷体_GB2312" charset="-122"/>
              </a:rPr>
              <a:t> </a:t>
            </a:r>
            <a:endParaRPr lang="zh-CN" altLang="en-US" sz="2060" i="0">
              <a:latin typeface="楷体_GB2312" charset="-122"/>
              <a:ea typeface="楷体_GB2312" charset="-122"/>
            </a:endParaRPr>
          </a:p>
        </p:txBody>
      </p:sp>
      <p:sp>
        <p:nvSpPr>
          <p:cNvPr id="2078" name="Rectangle 2"/>
          <p:cNvSpPr/>
          <p:nvPr>
            <p:ph type="title" idx="4294967295"/>
          </p:nvPr>
        </p:nvSpPr>
        <p:spPr>
          <a:xfrm>
            <a:off x="253445" y="958183"/>
            <a:ext cx="8005572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5pPr>
          </a:lstStyle>
          <a:p>
            <a:pPr lvl="0" eaLnBrk="1" hangingPunct="1"/>
            <a:r>
              <a:rPr lang="zh-CN" altLang="en-US"/>
              <a:t>二、演讲四要素</a:t>
            </a:r>
            <a:r>
              <a:rPr lang="en-US" altLang="zh-CN"/>
              <a:t>(</a:t>
            </a:r>
            <a:r>
              <a:rPr lang="zh-CN" altLang="en-US"/>
              <a:t>三角关系</a:t>
            </a:r>
            <a:r>
              <a:rPr lang="en-US" altLang="zh-CN"/>
              <a:t>)</a:t>
            </a:r>
          </a:p>
        </p:txBody>
      </p:sp>
      <p:sp>
        <p:nvSpPr>
          <p:cNvPr id="2079" name="Rectangle 3"/>
          <p:cNvSpPr/>
          <p:nvPr>
            <p:ph type="body" idx="4294967295"/>
          </p:nvPr>
        </p:nvSpPr>
        <p:spPr>
          <a:xfrm>
            <a:off x="706374" y="2212324"/>
            <a:ext cx="8005572" cy="423824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3187" indent="-353187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zh-CN" altLang="en-US" sz="3296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1pPr>
            <a:lvl2pPr marL="765238" indent="-294322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5000"/>
              <a:buFontTx/>
              <a:buBlip>
                <a:blip r:embed="rId3"/>
              </a:buBlip>
              <a:defRPr kumimoji="0" lang="zh-CN" altLang="en-US" sz="2884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2pPr>
            <a:lvl3pPr marL="1177290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2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3pPr>
            <a:lvl4pPr marL="1648206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4pPr>
            <a:lvl5pPr marL="2119122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–"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5pPr>
          </a:lstStyle>
          <a:p>
            <a:pPr lvl="0" eaLnBrk="1" hangingPunct="1">
              <a:buNone/>
            </a:pPr>
            <a:r>
              <a:rPr lang="en-US" altLang="zh-CN"/>
              <a:t>          </a:t>
            </a:r>
            <a:r>
              <a:rPr lang="zh-CN" altLang="en-US"/>
              <a:t>演讲者、听众、沟通二者的媒介以及时间、环境。</a:t>
            </a:r>
          </a:p>
          <a:p>
            <a:pPr lvl="0" eaLnBrk="1" hangingPunct="1">
              <a:buNone/>
            </a:pPr>
            <a:r>
              <a:rPr lang="zh-CN" altLang="en-US"/>
              <a:t>  </a:t>
            </a:r>
            <a:r>
              <a:rPr lang="en-US" altLang="zh-CN"/>
              <a:t>(</a:t>
            </a:r>
            <a:r>
              <a:rPr lang="zh-CN" altLang="en-US"/>
              <a:t>演讲者、听众、演讲</a:t>
            </a:r>
            <a:r>
              <a:rPr lang="en-US" altLang="zh-CN"/>
              <a:t>)</a:t>
            </a:r>
          </a:p>
          <a:p>
            <a:pPr lvl="0" eaLnBrk="1" hangingPunct="1"/>
            <a:endParaRPr lang="en-US" altLang="zh-CN"/>
          </a:p>
        </p:txBody>
      </p:sp>
      <p:pic>
        <p:nvPicPr>
          <p:cNvPr id="2080" name="Picture 4"/>
          <p:cNvPicPr/>
          <p:nvPr/>
        </p:nvPicPr>
        <p:blipFill>
          <a:blip r:embed="rId4"/>
          <a:stretch>
            <a:fillRect/>
          </a:stretch>
        </p:blipFill>
        <p:spPr>
          <a:xfrm>
            <a:off x="629524" y="3976624"/>
            <a:ext cx="7848600" cy="243306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>
    <p:comb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3" name="页脚占位符 4"/>
          <p:cNvSpPr/>
          <p:nvPr/>
        </p:nvSpPr>
        <p:spPr>
          <a:xfrm>
            <a:off x="3217926" y="6514338"/>
            <a:ext cx="2982468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en-US" sz="1760" b="1" i="0">
                <a:latin typeface="仿宋_GB2312" charset="-122"/>
              </a:rPr>
              <a:t>演讲是面镜子</a:t>
            </a:r>
            <a:r>
              <a:rPr lang="zh-CN" altLang="en-US" sz="1660" i="0">
                <a:latin typeface="楷体_GB2312" charset="-122"/>
                <a:ea typeface="楷体_GB2312" charset="-122"/>
              </a:rPr>
              <a:t> </a:t>
            </a:r>
            <a:endParaRPr lang="zh-CN" altLang="en-US" sz="2060" i="0">
              <a:latin typeface="楷体_GB2312" charset="-122"/>
              <a:ea typeface="楷体_GB2312" charset="-122"/>
            </a:endParaRPr>
          </a:p>
        </p:txBody>
      </p:sp>
      <p:sp>
        <p:nvSpPr>
          <p:cNvPr id="2084" name="Rectangle 2"/>
          <p:cNvSpPr/>
          <p:nvPr>
            <p:ph type="title" idx="4294967295"/>
          </p:nvPr>
        </p:nvSpPr>
        <p:spPr>
          <a:xfrm>
            <a:off x="253445" y="958183"/>
            <a:ext cx="8005572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5pPr>
          </a:lstStyle>
          <a:p>
            <a:pPr lvl="0" eaLnBrk="1" hangingPunct="1"/>
            <a:r>
              <a:rPr lang="zh-CN" altLang="en-US"/>
              <a:t>初学演讲重在心理训练</a:t>
            </a:r>
          </a:p>
        </p:txBody>
      </p:sp>
      <p:sp>
        <p:nvSpPr>
          <p:cNvPr id="2085" name="Rectangle 3"/>
          <p:cNvSpPr/>
          <p:nvPr>
            <p:ph type="body" idx="4294967295"/>
          </p:nvPr>
        </p:nvSpPr>
        <p:spPr>
          <a:xfrm>
            <a:off x="706374" y="2212324"/>
            <a:ext cx="8005572" cy="423824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3187" indent="-353187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zh-CN" altLang="en-US" sz="3296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1pPr>
            <a:lvl2pPr marL="765238" indent="-294322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5000"/>
              <a:buFontTx/>
              <a:buBlip>
                <a:blip r:embed="rId3"/>
              </a:buBlip>
              <a:defRPr kumimoji="0" lang="zh-CN" altLang="en-US" sz="2884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2pPr>
            <a:lvl3pPr marL="1177290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2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3pPr>
            <a:lvl4pPr marL="1648206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4pPr>
            <a:lvl5pPr marL="2119122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–"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5pPr>
          </a:lstStyle>
          <a:p>
            <a:pPr lvl="0" eaLnBrk="1" hangingPunct="1">
              <a:lnSpc>
                <a:spcPct val="90000"/>
              </a:lnSpc>
            </a:pPr>
            <a:r>
              <a:rPr lang="zh-CN" altLang="en-US"/>
              <a:t>充分的自信心</a:t>
            </a:r>
          </a:p>
          <a:p>
            <a:pPr lvl="0" eaLnBrk="1" hangingPunct="1">
              <a:lnSpc>
                <a:spcPct val="90000"/>
              </a:lnSpc>
            </a:pPr>
            <a:r>
              <a:rPr lang="zh-CN" altLang="en-US"/>
              <a:t>敏锐的观察力（演讲材料、演讲环境、演讲对象）</a:t>
            </a:r>
          </a:p>
          <a:p>
            <a:pPr lvl="0" eaLnBrk="1" hangingPunct="1">
              <a:lnSpc>
                <a:spcPct val="90000"/>
              </a:lnSpc>
            </a:pPr>
            <a:r>
              <a:rPr lang="zh-CN" altLang="en-US"/>
              <a:t>较强的自制力</a:t>
            </a:r>
          </a:p>
          <a:p>
            <a:pPr lvl="0" eaLnBrk="1" hangingPunct="1">
              <a:lnSpc>
                <a:spcPct val="90000"/>
              </a:lnSpc>
            </a:pPr>
            <a:r>
              <a:rPr lang="zh-CN" altLang="en-US"/>
              <a:t>强烈的成功欲</a:t>
            </a:r>
          </a:p>
          <a:p>
            <a:pPr lvl="0" eaLnBrk="1" hangingPunct="1">
              <a:lnSpc>
                <a:spcPct val="90000"/>
              </a:lnSpc>
            </a:pPr>
            <a:r>
              <a:rPr lang="zh-CN" altLang="en-US"/>
              <a:t>良好的记忆力</a:t>
            </a:r>
          </a:p>
          <a:p>
            <a:pPr lvl="0" eaLnBrk="1" hangingPunct="1">
              <a:lnSpc>
                <a:spcPct val="90000"/>
              </a:lnSpc>
            </a:pPr>
            <a:r>
              <a:rPr lang="zh-CN" altLang="en-US"/>
              <a:t>完整的分析推理能力（讲什么、为什么讲、如何讲）</a:t>
            </a:r>
          </a:p>
        </p:txBody>
      </p:sp>
    </p:spTree>
  </p:cSld>
  <p:clrMapOvr>
    <a:masterClrMapping/>
  </p:clrMapOvr>
  <p:transition>
    <p:comb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8" name="页脚占位符 4"/>
          <p:cNvSpPr/>
          <p:nvPr/>
        </p:nvSpPr>
        <p:spPr>
          <a:xfrm>
            <a:off x="3217926" y="6514338"/>
            <a:ext cx="2982468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en-US" sz="1860" b="1" i="0">
                <a:latin typeface="仿宋_GB2312" charset="-122"/>
              </a:rPr>
              <a:t>演讲是面镜子</a:t>
            </a:r>
            <a:r>
              <a:rPr lang="zh-CN" altLang="en-US" sz="1760" i="0">
                <a:latin typeface="楷体_GB2312" charset="-122"/>
                <a:ea typeface="楷体_GB2312" charset="-122"/>
              </a:rPr>
              <a:t> </a:t>
            </a:r>
            <a:endParaRPr lang="zh-CN" altLang="en-US" sz="2060" i="0">
              <a:latin typeface="楷体_GB2312" charset="-122"/>
              <a:ea typeface="楷体_GB2312" charset="-122"/>
            </a:endParaRPr>
          </a:p>
        </p:txBody>
      </p:sp>
      <p:sp>
        <p:nvSpPr>
          <p:cNvPr id="2089" name="Rectangle 3"/>
          <p:cNvSpPr/>
          <p:nvPr>
            <p:ph type="body" idx="4294967295"/>
          </p:nvPr>
        </p:nvSpPr>
        <p:spPr>
          <a:xfrm>
            <a:off x="407146" y="1084088"/>
            <a:ext cx="8005572" cy="423824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3187" indent="-353187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zh-CN" altLang="en-US" sz="3296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1pPr>
            <a:lvl2pPr marL="765238" indent="-294322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5000"/>
              <a:buFontTx/>
              <a:buBlip>
                <a:blip r:embed="rId3"/>
              </a:buBlip>
              <a:defRPr kumimoji="0" lang="zh-CN" altLang="en-US" sz="2884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2pPr>
            <a:lvl3pPr marL="1177290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2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3pPr>
            <a:lvl4pPr marL="1648206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4pPr>
            <a:lvl5pPr marL="2119122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–"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5pPr>
          </a:lstStyle>
          <a:p>
            <a:pPr lvl="0" eaLnBrk="1" hangingPunct="1"/>
            <a:r>
              <a:rPr lang="zh-CN" altLang="en-US"/>
              <a:t>消除不必要的紧张感</a:t>
            </a:r>
          </a:p>
          <a:p>
            <a:pPr lvl="0" eaLnBrk="1" hangingPunct="1">
              <a:buNone/>
            </a:pPr>
            <a:r>
              <a:rPr lang="zh-CN" altLang="en-US"/>
              <a:t>   </a:t>
            </a:r>
            <a:r>
              <a:rPr lang="zh-CN" altLang="en-US" sz="2072"/>
              <a:t>心理暗示法、语言暗示法、自我介绍法、放慢节奏法</a:t>
            </a:r>
            <a:endParaRPr lang="zh-CN" altLang="en-US" sz="2472"/>
          </a:p>
          <a:p>
            <a:pPr lvl="0" eaLnBrk="1" hangingPunct="1"/>
            <a:r>
              <a:rPr lang="zh-CN" altLang="en-US"/>
              <a:t>不要模仿别人，要展现自我</a:t>
            </a:r>
          </a:p>
          <a:p>
            <a:pPr lvl="0" eaLnBrk="1" hangingPunct="1"/>
            <a:r>
              <a:rPr lang="zh-CN" altLang="en-US"/>
              <a:t>不怕出丑，敢为天下先</a:t>
            </a:r>
          </a:p>
        </p:txBody>
      </p:sp>
    </p:spTree>
  </p:cSld>
  <p:clrMapOvr>
    <a:masterClrMapping/>
  </p:clrMapOvr>
  <p:transition>
    <p:comb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2" name="页脚占位符 4"/>
          <p:cNvSpPr/>
          <p:nvPr/>
        </p:nvSpPr>
        <p:spPr>
          <a:xfrm>
            <a:off x="3217926" y="6514338"/>
            <a:ext cx="2982468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en-US" sz="1660" b="1" i="0">
                <a:latin typeface="仿宋_GB2312" charset="-122"/>
              </a:rPr>
              <a:t>演讲是面镜子</a:t>
            </a:r>
            <a:r>
              <a:rPr lang="zh-CN" altLang="en-US" sz="1860" i="0">
                <a:latin typeface="楷体_GB2312" charset="-122"/>
                <a:ea typeface="楷体_GB2312" charset="-122"/>
              </a:rPr>
              <a:t> </a:t>
            </a:r>
            <a:endParaRPr lang="zh-CN" altLang="en-US" sz="2060" i="0">
              <a:latin typeface="楷体_GB2312" charset="-122"/>
              <a:ea typeface="楷体_GB2312" charset="-122"/>
            </a:endParaRPr>
          </a:p>
        </p:txBody>
      </p:sp>
      <p:sp>
        <p:nvSpPr>
          <p:cNvPr id="2093" name="Rectangle 2"/>
          <p:cNvSpPr/>
          <p:nvPr>
            <p:ph type="title" idx="4294967295"/>
          </p:nvPr>
        </p:nvSpPr>
        <p:spPr>
          <a:xfrm>
            <a:off x="253445" y="958183"/>
            <a:ext cx="8005572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5pPr>
          </a:lstStyle>
          <a:p>
            <a:pPr lvl="0" eaLnBrk="1" hangingPunct="1"/>
            <a:r>
              <a:rPr lang="zh-CN" altLang="en-US"/>
              <a:t>三、演讲的特征</a:t>
            </a:r>
          </a:p>
        </p:txBody>
      </p:sp>
      <p:sp>
        <p:nvSpPr>
          <p:cNvPr id="2094" name="Rectangle 3"/>
          <p:cNvSpPr/>
          <p:nvPr>
            <p:ph type="body" idx="4294967295"/>
          </p:nvPr>
        </p:nvSpPr>
        <p:spPr>
          <a:xfrm>
            <a:off x="706374" y="2212324"/>
            <a:ext cx="8005572" cy="423824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3187" indent="-353187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zh-CN" altLang="en-US" sz="3296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1pPr>
            <a:lvl2pPr marL="765238" indent="-294322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5000"/>
              <a:buFontTx/>
              <a:buBlip>
                <a:blip r:embed="rId3"/>
              </a:buBlip>
              <a:defRPr kumimoji="0" lang="zh-CN" altLang="en-US" sz="2884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2pPr>
            <a:lvl3pPr marL="1177290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2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3pPr>
            <a:lvl4pPr marL="1648206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4pPr>
            <a:lvl5pPr marL="2119122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–"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5pPr>
          </a:lstStyle>
          <a:p>
            <a:pPr lvl="0" eaLnBrk="1" hangingPunct="1">
              <a:buNone/>
            </a:pPr>
            <a:r>
              <a:rPr lang="en-US" altLang="zh-CN"/>
              <a:t>1</a:t>
            </a:r>
            <a:r>
              <a:rPr lang="zh-CN" altLang="en-US"/>
              <a:t>、现实性</a:t>
            </a:r>
          </a:p>
          <a:p>
            <a:pPr lvl="0" eaLnBrk="1" hangingPunct="1">
              <a:buNone/>
            </a:pPr>
            <a:r>
              <a:rPr lang="en-US" altLang="zh-CN"/>
              <a:t>2</a:t>
            </a:r>
            <a:r>
              <a:rPr lang="zh-CN" altLang="en-US"/>
              <a:t>、艺术性</a:t>
            </a:r>
          </a:p>
          <a:p>
            <a:pPr lvl="0" eaLnBrk="1" hangingPunct="1">
              <a:buNone/>
            </a:pPr>
            <a:r>
              <a:rPr lang="en-US" altLang="zh-CN"/>
              <a:t>3</a:t>
            </a:r>
            <a:r>
              <a:rPr lang="zh-CN" altLang="en-US"/>
              <a:t>、鼓动性</a:t>
            </a:r>
          </a:p>
          <a:p>
            <a:pPr lvl="0" eaLnBrk="1" hangingPunct="1">
              <a:buNone/>
            </a:pPr>
            <a:r>
              <a:rPr lang="en-US" altLang="zh-CN"/>
              <a:t>4</a:t>
            </a:r>
            <a:r>
              <a:rPr lang="zh-CN" altLang="en-US"/>
              <a:t>、工具性 </a:t>
            </a:r>
          </a:p>
          <a:p>
            <a:pPr lvl="0" eaLnBrk="1" hangingPunct="1"/>
            <a:endParaRPr lang="en-US" altLang="zh-CN"/>
          </a:p>
        </p:txBody>
      </p:sp>
      <p:pic>
        <p:nvPicPr>
          <p:cNvPr id="2095" name="Picture 4"/>
          <p:cNvPicPr/>
          <p:nvPr/>
        </p:nvPicPr>
        <p:blipFill>
          <a:blip r:embed="rId4"/>
          <a:stretch>
            <a:fillRect/>
          </a:stretch>
        </p:blipFill>
        <p:spPr>
          <a:xfrm>
            <a:off x="5747464" y="3754247"/>
            <a:ext cx="3139440" cy="235458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>
    <p:comb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8" name="页脚占位符 5"/>
          <p:cNvSpPr/>
          <p:nvPr/>
        </p:nvSpPr>
        <p:spPr>
          <a:xfrm>
            <a:off x="3217926" y="6514338"/>
            <a:ext cx="2982468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en-US" sz="1660" b="1" i="0">
                <a:latin typeface="仿宋_GB2312" charset="-122"/>
              </a:rPr>
              <a:t>演讲是面镜子</a:t>
            </a:r>
            <a:r>
              <a:rPr lang="zh-CN" altLang="en-US" sz="1660" i="0">
                <a:latin typeface="楷体_GB2312" charset="-122"/>
                <a:ea typeface="楷体_GB2312" charset="-122"/>
              </a:rPr>
              <a:t> </a:t>
            </a:r>
            <a:endParaRPr lang="zh-CN" altLang="en-US" sz="2060" i="0">
              <a:latin typeface="楷体_GB2312" charset="-122"/>
              <a:ea typeface="楷体_GB2312" charset="-122"/>
            </a:endParaRPr>
          </a:p>
        </p:txBody>
      </p:sp>
      <p:sp>
        <p:nvSpPr>
          <p:cNvPr id="2099" name="Rectangle 2"/>
          <p:cNvSpPr/>
          <p:nvPr>
            <p:ph type="title" idx="4294967295"/>
          </p:nvPr>
        </p:nvSpPr>
        <p:spPr>
          <a:xfrm>
            <a:off x="253445" y="958183"/>
            <a:ext cx="8005572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5pPr>
          </a:lstStyle>
          <a:p>
            <a:pPr lvl="0" eaLnBrk="1" hangingPunct="1"/>
            <a:r>
              <a:rPr lang="zh-CN" altLang="en-US"/>
              <a:t>四、演讲的作用</a:t>
            </a:r>
          </a:p>
        </p:txBody>
      </p:sp>
      <p:sp>
        <p:nvSpPr>
          <p:cNvPr id="2100" name="Rectangle 3"/>
          <p:cNvSpPr/>
          <p:nvPr>
            <p:ph type="body" sz="half" idx="4294967295"/>
          </p:nvPr>
        </p:nvSpPr>
        <p:spPr>
          <a:xfrm>
            <a:off x="706374" y="2212324"/>
            <a:ext cx="3924300" cy="423824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3187" indent="-353187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884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1pPr>
            <a:lvl2pPr marL="765238" indent="-294322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5000"/>
              <a:buFontTx/>
              <a:buChar char="–"/>
              <a:defRPr kumimoji="0" lang="zh-CN" altLang="en-US" sz="2472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2pPr>
            <a:lvl3pPr marL="1177290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3pPr>
            <a:lvl4pPr marL="1648206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854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4pPr>
            <a:lvl5pPr marL="2119122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–"/>
              <a:defRPr kumimoji="0" lang="zh-CN" altLang="en-US" sz="1854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5pPr>
          </a:lstStyle>
          <a:p>
            <a:pPr lvl="0" eaLnBrk="1" hangingPunct="1">
              <a:buNone/>
            </a:pPr>
            <a:r>
              <a:rPr lang="en-US" altLang="zh-CN"/>
              <a:t>1</a:t>
            </a:r>
            <a:r>
              <a:rPr lang="zh-CN" altLang="en-US"/>
              <a:t>、促进作用</a:t>
            </a:r>
          </a:p>
          <a:p>
            <a:pPr lvl="0" eaLnBrk="1" hangingPunct="1">
              <a:buNone/>
            </a:pPr>
            <a:r>
              <a:rPr lang="en-US" altLang="zh-CN"/>
              <a:t>2</a:t>
            </a:r>
            <a:r>
              <a:rPr lang="zh-CN" altLang="en-US"/>
              <a:t>、教育作用</a:t>
            </a:r>
          </a:p>
          <a:p>
            <a:pPr lvl="0" eaLnBrk="1" hangingPunct="1">
              <a:buNone/>
            </a:pPr>
            <a:r>
              <a:rPr lang="en-US" altLang="zh-CN"/>
              <a:t>3</a:t>
            </a:r>
            <a:r>
              <a:rPr lang="zh-CN" altLang="en-US"/>
              <a:t>、美感作用</a:t>
            </a:r>
          </a:p>
          <a:p>
            <a:pPr lvl="0" eaLnBrk="1" hangingPunct="1"/>
            <a:endParaRPr lang="en-US" altLang="zh-CN"/>
          </a:p>
        </p:txBody>
      </p:sp>
      <p:graphicFrame>
        <p:nvGraphicFramePr>
          <p:cNvPr id="2101" name="Object 4"/>
          <p:cNvGraphicFramePr>
            <a:graphicFrameLocks noChangeAspect="1"/>
          </p:cNvGraphicFramePr>
          <p:nvPr>
            <p:ph sz="half" idx="1"/>
          </p:nvPr>
        </p:nvGraphicFramePr>
        <p:xfrm>
          <a:off x="5562694" y="3360182"/>
          <a:ext cx="2374201" cy="194089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剪辑" r:id="rId2" progId="MS_ClipArt_Gallery.2">
                  <p:embed/>
                </p:oleObj>
              </mc:Choice>
              <mc:Fallback>
                <p:oleObj name="剪辑" r:id="rId2" progId="MS_ClipArt_Gallery.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562694" y="3360182"/>
                        <a:ext cx="2374201" cy="1940893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  <a:prstDash val="solid"/>
                        <a:miter lim="800000"/>
                        <a:headEnd type="none" w="med" len="med"/>
                        <a:tailEnd type="none" w="med" len="med"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comb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4" name="页脚占位符 4"/>
          <p:cNvSpPr/>
          <p:nvPr/>
        </p:nvSpPr>
        <p:spPr>
          <a:xfrm>
            <a:off x="3217926" y="6514338"/>
            <a:ext cx="2982468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en-US" sz="1760" b="1" i="0">
                <a:latin typeface="仿宋_GB2312" charset="-122"/>
              </a:rPr>
              <a:t>演讲是面镜子</a:t>
            </a:r>
            <a:r>
              <a:rPr lang="zh-CN" altLang="en-US" sz="1860" i="0">
                <a:latin typeface="楷体_GB2312" charset="-122"/>
                <a:ea typeface="楷体_GB2312" charset="-122"/>
              </a:rPr>
              <a:t> </a:t>
            </a:r>
            <a:endParaRPr lang="zh-CN" altLang="en-US" sz="2060" i="0">
              <a:latin typeface="楷体_GB2312" charset="-122"/>
              <a:ea typeface="楷体_GB2312" charset="-122"/>
            </a:endParaRPr>
          </a:p>
        </p:txBody>
      </p:sp>
      <p:sp>
        <p:nvSpPr>
          <p:cNvPr id="2105" name="Rectangle 2"/>
          <p:cNvSpPr/>
          <p:nvPr>
            <p:ph type="title" idx="4294967295"/>
          </p:nvPr>
        </p:nvSpPr>
        <p:spPr>
          <a:xfrm>
            <a:off x="253445" y="958183"/>
            <a:ext cx="8005572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5pPr>
          </a:lstStyle>
          <a:p>
            <a:pPr lvl="0" eaLnBrk="1" hangingPunct="1"/>
            <a:r>
              <a:rPr lang="zh-CN" altLang="en-US"/>
              <a:t>五、演讲的目的</a:t>
            </a:r>
          </a:p>
        </p:txBody>
      </p:sp>
      <p:sp>
        <p:nvSpPr>
          <p:cNvPr id="2106" name="Rectangle 3"/>
          <p:cNvSpPr/>
          <p:nvPr>
            <p:ph type="body" idx="4294967295"/>
          </p:nvPr>
        </p:nvSpPr>
        <p:spPr>
          <a:xfrm>
            <a:off x="706374" y="2212324"/>
            <a:ext cx="8005572" cy="423824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3187" indent="-353187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zh-CN" altLang="en-US" sz="3296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1pPr>
            <a:lvl2pPr marL="765238" indent="-294322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5000"/>
              <a:buFontTx/>
              <a:buBlip>
                <a:blip r:embed="rId3"/>
              </a:buBlip>
              <a:defRPr kumimoji="0" lang="zh-CN" altLang="en-US" sz="2884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2pPr>
            <a:lvl3pPr marL="1177290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2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3pPr>
            <a:lvl4pPr marL="1648206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4pPr>
            <a:lvl5pPr marL="2119122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–"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5pPr>
          </a:lstStyle>
          <a:p>
            <a:pPr lvl="0" eaLnBrk="1" hangingPunct="1"/>
            <a:r>
              <a:rPr lang="zh-CN" altLang="en-US"/>
              <a:t>使人知                 </a:t>
            </a:r>
            <a:r>
              <a:rPr kumimoji="1" lang="zh-CN" altLang="en-US" sz="2272" b="1">
                <a:solidFill>
                  <a:srgbClr val="CC0000"/>
                </a:solidFill>
              </a:rPr>
              <a:t>传播知识和信息</a:t>
            </a:r>
            <a:endParaRPr lang="zh-CN" altLang="en-US"/>
          </a:p>
          <a:p>
            <a:pPr lvl="0" eaLnBrk="1" hangingPunct="1"/>
            <a:r>
              <a:rPr lang="zh-CN" altLang="en-US"/>
              <a:t>使人信                 </a:t>
            </a:r>
            <a:r>
              <a:rPr kumimoji="1" lang="zh-CN" altLang="en-US" sz="2172" b="1">
                <a:solidFill>
                  <a:srgbClr val="CC0000"/>
                </a:solidFill>
              </a:rPr>
              <a:t>引起情感的共鸣与理解</a:t>
            </a:r>
            <a:endParaRPr lang="zh-CN" altLang="en-US"/>
          </a:p>
          <a:p>
            <a:pPr lvl="0" eaLnBrk="1" hangingPunct="1"/>
            <a:r>
              <a:rPr lang="zh-CN" altLang="en-US"/>
              <a:t>使人行                 </a:t>
            </a:r>
            <a:r>
              <a:rPr kumimoji="1" lang="zh-CN" altLang="en-US" sz="2272" b="1">
                <a:solidFill>
                  <a:srgbClr val="CC0000"/>
                </a:solidFill>
              </a:rPr>
              <a:t>说服听众改变行为</a:t>
            </a:r>
            <a:endParaRPr lang="zh-CN" altLang="en-US"/>
          </a:p>
          <a:p>
            <a:pPr lvl="0" eaLnBrk="1" hangingPunct="1"/>
            <a:r>
              <a:rPr lang="zh-CN" altLang="en-US"/>
              <a:t>使人悦                 </a:t>
            </a:r>
            <a:r>
              <a:rPr kumimoji="1" lang="zh-CN" altLang="en-US" sz="2372" b="1">
                <a:solidFill>
                  <a:srgbClr val="CC0000"/>
                </a:solidFill>
              </a:rPr>
              <a:t>让听众感到快乐</a:t>
            </a:r>
            <a:endParaRPr lang="zh-CN" altLang="en-US"/>
          </a:p>
          <a:p>
            <a:pPr lvl="0" eaLnBrk="1" hangingPunct="1"/>
            <a:endParaRPr kumimoji="1" lang="zh-CN" altLang="en-US" sz="2472" b="1">
              <a:solidFill>
                <a:srgbClr val="CC0000"/>
              </a:solidFill>
            </a:endParaRPr>
          </a:p>
          <a:p>
            <a:pPr lvl="0" eaLnBrk="1" hangingPunct="1"/>
            <a:endParaRPr kumimoji="1" lang="zh-CN" altLang="en-US" sz="2472" b="1">
              <a:solidFill>
                <a:srgbClr val="CC0000"/>
              </a:solidFill>
            </a:endParaRPr>
          </a:p>
          <a:p>
            <a:pPr lvl="0" eaLnBrk="1" hangingPunct="1"/>
            <a:endParaRPr kumimoji="1" lang="zh-CN" altLang="en-US" sz="2472" b="1">
              <a:solidFill>
                <a:srgbClr val="CC0000"/>
              </a:solidFill>
            </a:endParaRPr>
          </a:p>
          <a:p>
            <a:pPr lvl="0" eaLnBrk="1" hangingPunct="1"/>
            <a:endParaRPr lang="en-US" altLang="zh-CN" sz="2472"/>
          </a:p>
        </p:txBody>
      </p:sp>
    </p:spTree>
  </p:cSld>
  <p:clrMapOvr>
    <a:masterClrMapping/>
  </p:clrMapOvr>
  <p:transition>
    <p:comb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9" name="页脚占位符 2"/>
          <p:cNvSpPr/>
          <p:nvPr/>
        </p:nvSpPr>
        <p:spPr>
          <a:xfrm>
            <a:off x="3217926" y="6514338"/>
            <a:ext cx="2982468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en-US" sz="1660" b="1" i="0">
                <a:latin typeface="仿宋_GB2312" charset="-122"/>
              </a:rPr>
              <a:t>演讲是面镜子</a:t>
            </a:r>
            <a:r>
              <a:rPr lang="zh-CN" altLang="en-US" sz="1760" i="0">
                <a:latin typeface="楷体_GB2312" charset="-122"/>
                <a:ea typeface="楷体_GB2312" charset="-122"/>
              </a:rPr>
              <a:t> </a:t>
            </a:r>
            <a:endParaRPr lang="zh-CN" altLang="en-US" sz="2060" i="0">
              <a:latin typeface="楷体_GB2312" charset="-122"/>
              <a:ea typeface="楷体_GB2312" charset="-122"/>
            </a:endParaRPr>
          </a:p>
        </p:txBody>
      </p:sp>
      <p:sp>
        <p:nvSpPr>
          <p:cNvPr id="2110" name="Text Box 2"/>
          <p:cNvSpPr/>
          <p:nvPr/>
        </p:nvSpPr>
        <p:spPr>
          <a:xfrm>
            <a:off x="863346" y="1255776"/>
            <a:ext cx="3697018" cy="5327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kumimoji="1" lang="zh-CN" altLang="en-US" sz="2896" b="1" i="0">
                <a:solidFill>
                  <a:srgbClr val="CC0000"/>
                </a:solidFill>
                <a:latin typeface="Times New Roman" charset="0"/>
              </a:rPr>
              <a:t>传播知识和信息</a:t>
            </a:r>
            <a:endParaRPr kumimoji="1" lang="zh-CN" altLang="en-US" sz="3296" b="1" i="0">
              <a:solidFill>
                <a:srgbClr val="CC0000"/>
              </a:solidFill>
              <a:latin typeface="Times New Roman" charset="0"/>
            </a:endParaRPr>
          </a:p>
        </p:txBody>
      </p:sp>
      <p:sp>
        <p:nvSpPr>
          <p:cNvPr id="2111" name="Text Box 3"/>
          <p:cNvSpPr/>
          <p:nvPr/>
        </p:nvSpPr>
        <p:spPr>
          <a:xfrm>
            <a:off x="778320" y="2197608"/>
            <a:ext cx="4365784" cy="43769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kumimoji="1" lang="zh-CN" altLang="en-US" sz="2272" b="1" i="0">
                <a:latin typeface="Times New Roman" charset="0"/>
                <a:ea typeface="楷体_GB2312" charset="-122"/>
              </a:rPr>
              <a:t>根据时间限定内容</a:t>
            </a:r>
            <a:endParaRPr kumimoji="1" lang="zh-CN" altLang="en-US" sz="2472" b="1" i="0">
              <a:latin typeface="Times New Roman" charset="0"/>
              <a:ea typeface="楷体_GB2312" charset="-122"/>
            </a:endParaRPr>
          </a:p>
        </p:txBody>
      </p:sp>
      <p:sp>
        <p:nvSpPr>
          <p:cNvPr id="2112" name="Text Box 4"/>
          <p:cNvSpPr/>
          <p:nvPr/>
        </p:nvSpPr>
        <p:spPr>
          <a:xfrm>
            <a:off x="778319" y="2864739"/>
            <a:ext cx="5184982" cy="45293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kumimoji="1" lang="zh-CN" altLang="en-US" sz="2372" b="1" i="0">
                <a:latin typeface="Times New Roman" charset="0"/>
                <a:ea typeface="楷体_GB2312" charset="-122"/>
              </a:rPr>
              <a:t>任何事情都有顺序</a:t>
            </a:r>
            <a:endParaRPr kumimoji="1" lang="zh-CN" altLang="en-US" sz="2472" b="1" i="0">
              <a:latin typeface="Times New Roman" charset="0"/>
              <a:ea typeface="楷体_GB2312" charset="-122"/>
            </a:endParaRPr>
          </a:p>
        </p:txBody>
      </p:sp>
      <p:sp>
        <p:nvSpPr>
          <p:cNvPr id="2113" name="Text Box 5"/>
          <p:cNvSpPr/>
          <p:nvPr/>
        </p:nvSpPr>
        <p:spPr>
          <a:xfrm>
            <a:off x="778320" y="3531870"/>
            <a:ext cx="4295473" cy="42245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kumimoji="1" lang="zh-CN" altLang="en-US" sz="2172" b="1" i="0">
                <a:latin typeface="Times New Roman" charset="0"/>
                <a:ea typeface="楷体_GB2312" charset="-122"/>
              </a:rPr>
              <a:t>将要点加以编号</a:t>
            </a:r>
            <a:endParaRPr kumimoji="1" lang="zh-CN" altLang="en-US" sz="2472" b="1" i="0">
              <a:latin typeface="Times New Roman" charset="0"/>
              <a:ea typeface="楷体_GB2312" charset="-122"/>
            </a:endParaRPr>
          </a:p>
        </p:txBody>
      </p:sp>
      <p:sp>
        <p:nvSpPr>
          <p:cNvPr id="2114" name="Text Box 6"/>
          <p:cNvSpPr/>
          <p:nvPr/>
        </p:nvSpPr>
        <p:spPr>
          <a:xfrm>
            <a:off x="778320" y="4199001"/>
            <a:ext cx="4295473" cy="45293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kumimoji="1" lang="zh-CN" altLang="en-US" sz="2372" b="1" i="0">
                <a:latin typeface="Times New Roman" charset="0"/>
                <a:ea typeface="楷体_GB2312" charset="-122"/>
              </a:rPr>
              <a:t>要用大家都知道的比喻</a:t>
            </a:r>
            <a:endParaRPr kumimoji="1" lang="zh-CN" altLang="en-US" sz="2472" b="1" i="0">
              <a:latin typeface="Times New Roman" charset="0"/>
              <a:ea typeface="楷体_GB2312" charset="-122"/>
            </a:endParaRPr>
          </a:p>
        </p:txBody>
      </p:sp>
      <p:sp>
        <p:nvSpPr>
          <p:cNvPr id="2115" name="Text Box 7"/>
          <p:cNvSpPr/>
          <p:nvPr/>
        </p:nvSpPr>
        <p:spPr>
          <a:xfrm>
            <a:off x="778320" y="4866132"/>
            <a:ext cx="3553127" cy="43769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kumimoji="1" lang="zh-CN" altLang="en-US" sz="2272" b="1" i="0">
                <a:latin typeface="Times New Roman" charset="0"/>
                <a:ea typeface="楷体_GB2312" charset="-122"/>
              </a:rPr>
              <a:t>借助视觉作用加以说明</a:t>
            </a:r>
            <a:endParaRPr kumimoji="1" lang="zh-CN" altLang="en-US" sz="2472" b="1" i="0">
              <a:latin typeface="Times New Roman" charset="0"/>
              <a:ea typeface="楷体_GB2312" charset="-122"/>
            </a:endParaRPr>
          </a:p>
        </p:txBody>
      </p:sp>
      <p:pic>
        <p:nvPicPr>
          <p:cNvPr id="2116" name="Picture 8"/>
          <p:cNvPicPr/>
          <p:nvPr/>
        </p:nvPicPr>
        <p:blipFill>
          <a:blip r:embed="rId2"/>
          <a:stretch>
            <a:fillRect/>
          </a:stretch>
        </p:blipFill>
        <p:spPr>
          <a:xfrm>
            <a:off x="5964936" y="4081272"/>
            <a:ext cx="1883664" cy="274701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9" name="页脚占位符 2"/>
          <p:cNvSpPr/>
          <p:nvPr/>
        </p:nvSpPr>
        <p:spPr>
          <a:xfrm>
            <a:off x="3217926" y="6514338"/>
            <a:ext cx="2982468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en-US" sz="1860" b="1" i="0">
                <a:latin typeface="仿宋_GB2312" charset="-122"/>
              </a:rPr>
              <a:t>演讲是面镜子</a:t>
            </a:r>
            <a:r>
              <a:rPr lang="zh-CN" altLang="en-US" sz="1760" i="0">
                <a:latin typeface="楷体_GB2312" charset="-122"/>
                <a:ea typeface="楷体_GB2312" charset="-122"/>
              </a:rPr>
              <a:t> </a:t>
            </a:r>
            <a:endParaRPr lang="zh-CN" altLang="en-US" sz="2060" i="0">
              <a:latin typeface="楷体_GB2312" charset="-122"/>
              <a:ea typeface="楷体_GB2312" charset="-122"/>
            </a:endParaRPr>
          </a:p>
        </p:txBody>
      </p:sp>
      <p:sp>
        <p:nvSpPr>
          <p:cNvPr id="2120" name="Text Box 2"/>
          <p:cNvSpPr/>
          <p:nvPr/>
        </p:nvSpPr>
        <p:spPr>
          <a:xfrm>
            <a:off x="784860" y="1334262"/>
            <a:ext cx="4813807" cy="5327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kumimoji="1" lang="zh-CN" altLang="en-US" sz="2896" b="1" i="0">
                <a:solidFill>
                  <a:srgbClr val="CC0000"/>
                </a:solidFill>
                <a:latin typeface="Times New Roman" charset="0"/>
              </a:rPr>
              <a:t>引起情感的共鸣与理解</a:t>
            </a:r>
            <a:endParaRPr kumimoji="1" lang="zh-CN" altLang="en-US" sz="3296" b="1" i="0">
              <a:solidFill>
                <a:srgbClr val="CC0000"/>
              </a:solidFill>
              <a:latin typeface="Times New Roman" charset="0"/>
            </a:endParaRPr>
          </a:p>
        </p:txBody>
      </p:sp>
      <p:sp>
        <p:nvSpPr>
          <p:cNvPr id="2121" name="Text Box 3"/>
          <p:cNvSpPr/>
          <p:nvPr/>
        </p:nvSpPr>
        <p:spPr>
          <a:xfrm>
            <a:off x="941832" y="2197608"/>
            <a:ext cx="3989705" cy="40721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kumimoji="1" lang="zh-CN" altLang="en-US" sz="2072" b="1" i="0">
                <a:latin typeface="Times New Roman" charset="0"/>
                <a:ea typeface="楷体_GB2312" charset="-122"/>
              </a:rPr>
              <a:t>建立可资信赖的人格形象</a:t>
            </a:r>
            <a:endParaRPr kumimoji="1" lang="zh-CN" altLang="en-US" sz="2472" b="1" i="0">
              <a:latin typeface="Times New Roman" charset="0"/>
              <a:ea typeface="楷体_GB2312" charset="-122"/>
            </a:endParaRPr>
          </a:p>
        </p:txBody>
      </p:sp>
      <p:sp>
        <p:nvSpPr>
          <p:cNvPr id="2122" name="Text Box 4"/>
          <p:cNvSpPr/>
          <p:nvPr/>
        </p:nvSpPr>
        <p:spPr>
          <a:xfrm>
            <a:off x="927116" y="3087116"/>
            <a:ext cx="3697017" cy="42245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kumimoji="1" lang="zh-CN" altLang="en-US" sz="2172" b="1" i="0">
                <a:latin typeface="Times New Roman" charset="0"/>
                <a:ea typeface="楷体_GB2312" charset="-122"/>
              </a:rPr>
              <a:t>创造听众能接受的气氛</a:t>
            </a:r>
            <a:endParaRPr kumimoji="1" lang="zh-CN" altLang="en-US" sz="2472" b="1" i="0">
              <a:latin typeface="Times New Roman" charset="0"/>
              <a:ea typeface="楷体_GB2312" charset="-122"/>
            </a:endParaRPr>
          </a:p>
        </p:txBody>
      </p:sp>
      <p:sp>
        <p:nvSpPr>
          <p:cNvPr id="2123" name="Text Box 5"/>
          <p:cNvSpPr/>
          <p:nvPr/>
        </p:nvSpPr>
        <p:spPr>
          <a:xfrm>
            <a:off x="927116" y="3976624"/>
            <a:ext cx="2521363" cy="45293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kumimoji="1" lang="zh-CN" altLang="en-US" sz="2372" b="1" i="0">
                <a:latin typeface="Times New Roman" charset="0"/>
                <a:ea typeface="楷体_GB2312" charset="-122"/>
              </a:rPr>
              <a:t>用热忱感染听众</a:t>
            </a:r>
            <a:endParaRPr kumimoji="1" lang="zh-CN" altLang="en-US" sz="2472" b="1" i="0">
              <a:latin typeface="Times New Roman" charset="0"/>
              <a:ea typeface="楷体_GB2312" charset="-122"/>
            </a:endParaRPr>
          </a:p>
        </p:txBody>
      </p:sp>
      <p:sp>
        <p:nvSpPr>
          <p:cNvPr id="2124" name="Text Box 6"/>
          <p:cNvSpPr/>
          <p:nvPr/>
        </p:nvSpPr>
        <p:spPr>
          <a:xfrm>
            <a:off x="927116" y="4941348"/>
            <a:ext cx="5184981" cy="42245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kumimoji="1" lang="zh-CN" altLang="en-US" sz="2172" b="1" i="0">
                <a:latin typeface="Times New Roman" charset="0"/>
                <a:ea typeface="楷体_GB2312" charset="-122"/>
              </a:rPr>
              <a:t>象朋友一样对听众表示敬意和亲切</a:t>
            </a:r>
            <a:endParaRPr kumimoji="1" lang="zh-CN" altLang="en-US" sz="2472" b="1" i="0">
              <a:latin typeface="Times New Roman" charset="0"/>
              <a:ea typeface="楷体_GB2312" charset="-122"/>
            </a:endParaRPr>
          </a:p>
        </p:txBody>
      </p:sp>
      <p:grpSp>
        <p:nvGrpSpPr>
          <p:cNvPr id="2125" name=""/>
          <p:cNvGrpSpPr/>
          <p:nvPr/>
        </p:nvGrpSpPr>
        <p:grpSpPr>
          <a:xfrm>
            <a:off x="6906768" y="4630674"/>
            <a:ext cx="2228676" cy="2433065"/>
            <a:chOff x="3556" y="2197"/>
            <a:chExt cx="1570" cy="1748"/>
          </a:xfrm>
        </p:grpSpPr>
        <p:sp>
          <p:nvSpPr>
            <p:cNvPr id="2126" name="Freeform 8"/>
            <p:cNvSpPr/>
            <p:nvPr/>
          </p:nvSpPr>
          <p:spPr>
            <a:xfrm>
              <a:off x="3999" y="2254"/>
              <a:ext cx="851" cy="1017"/>
            </a:xfrm>
            <a:custGeom>
              <a:rect l="l" t="t" r="r" b="b"/>
              <a:pathLst>
                <a:path w="1651" h="1975">
                  <a:moveTo>
                    <a:pt x="574" y="1885"/>
                  </a:moveTo>
                  <a:lnTo>
                    <a:pt x="573" y="1859"/>
                  </a:lnTo>
                  <a:lnTo>
                    <a:pt x="570" y="1835"/>
                  </a:lnTo>
                  <a:lnTo>
                    <a:pt x="564" y="1810"/>
                  </a:lnTo>
                  <a:lnTo>
                    <a:pt x="557" y="1786"/>
                  </a:lnTo>
                  <a:lnTo>
                    <a:pt x="547" y="1764"/>
                  </a:lnTo>
                  <a:lnTo>
                    <a:pt x="536" y="1741"/>
                  </a:lnTo>
                  <a:lnTo>
                    <a:pt x="522" y="1721"/>
                  </a:lnTo>
                  <a:lnTo>
                    <a:pt x="506" y="1701"/>
                  </a:lnTo>
                  <a:lnTo>
                    <a:pt x="488" y="1683"/>
                  </a:lnTo>
                  <a:lnTo>
                    <a:pt x="469" y="1667"/>
                  </a:lnTo>
                  <a:lnTo>
                    <a:pt x="449" y="1653"/>
                  </a:lnTo>
                  <a:lnTo>
                    <a:pt x="427" y="1640"/>
                  </a:lnTo>
                  <a:lnTo>
                    <a:pt x="397" y="1627"/>
                  </a:lnTo>
                  <a:lnTo>
                    <a:pt x="347" y="1597"/>
                  </a:lnTo>
                  <a:lnTo>
                    <a:pt x="316" y="1575"/>
                  </a:lnTo>
                  <a:lnTo>
                    <a:pt x="285" y="1549"/>
                  </a:lnTo>
                  <a:lnTo>
                    <a:pt x="255" y="1523"/>
                  </a:lnTo>
                  <a:lnTo>
                    <a:pt x="227" y="1495"/>
                  </a:lnTo>
                  <a:lnTo>
                    <a:pt x="202" y="1465"/>
                  </a:lnTo>
                  <a:lnTo>
                    <a:pt x="177" y="1434"/>
                  </a:lnTo>
                  <a:lnTo>
                    <a:pt x="154" y="1401"/>
                  </a:lnTo>
                  <a:lnTo>
                    <a:pt x="135" y="1368"/>
                  </a:lnTo>
                  <a:lnTo>
                    <a:pt x="117" y="1333"/>
                  </a:lnTo>
                  <a:lnTo>
                    <a:pt x="100" y="1297"/>
                  </a:lnTo>
                  <a:lnTo>
                    <a:pt x="84" y="1261"/>
                  </a:lnTo>
                  <a:lnTo>
                    <a:pt x="73" y="1222"/>
                  </a:lnTo>
                  <a:lnTo>
                    <a:pt x="63" y="1185"/>
                  </a:lnTo>
                  <a:lnTo>
                    <a:pt x="55" y="1145"/>
                  </a:lnTo>
                  <a:lnTo>
                    <a:pt x="50" y="1107"/>
                  </a:lnTo>
                  <a:lnTo>
                    <a:pt x="47" y="1067"/>
                  </a:lnTo>
                  <a:lnTo>
                    <a:pt x="45" y="1029"/>
                  </a:lnTo>
                  <a:lnTo>
                    <a:pt x="47" y="988"/>
                  </a:lnTo>
                  <a:lnTo>
                    <a:pt x="50" y="950"/>
                  </a:lnTo>
                  <a:lnTo>
                    <a:pt x="56" y="910"/>
                  </a:lnTo>
                  <a:lnTo>
                    <a:pt x="64" y="872"/>
                  </a:lnTo>
                  <a:lnTo>
                    <a:pt x="74" y="834"/>
                  </a:lnTo>
                  <a:lnTo>
                    <a:pt x="86" y="797"/>
                  </a:lnTo>
                  <a:lnTo>
                    <a:pt x="100" y="760"/>
                  </a:lnTo>
                  <a:lnTo>
                    <a:pt x="100" y="760"/>
                  </a:lnTo>
                  <a:lnTo>
                    <a:pt x="95" y="759"/>
                  </a:lnTo>
                  <a:lnTo>
                    <a:pt x="80" y="757"/>
                  </a:lnTo>
                  <a:lnTo>
                    <a:pt x="65" y="752"/>
                  </a:lnTo>
                  <a:lnTo>
                    <a:pt x="52" y="746"/>
                  </a:lnTo>
                  <a:lnTo>
                    <a:pt x="39" y="737"/>
                  </a:lnTo>
                  <a:lnTo>
                    <a:pt x="28" y="727"/>
                  </a:lnTo>
                  <a:lnTo>
                    <a:pt x="17" y="715"/>
                  </a:lnTo>
                  <a:lnTo>
                    <a:pt x="10" y="701"/>
                  </a:lnTo>
                  <a:lnTo>
                    <a:pt x="5" y="687"/>
                  </a:lnTo>
                  <a:lnTo>
                    <a:pt x="1" y="672"/>
                  </a:lnTo>
                  <a:lnTo>
                    <a:pt x="0" y="657"/>
                  </a:lnTo>
                  <a:lnTo>
                    <a:pt x="1" y="642"/>
                  </a:lnTo>
                  <a:lnTo>
                    <a:pt x="5" y="626"/>
                  </a:lnTo>
                  <a:lnTo>
                    <a:pt x="10" y="613"/>
                  </a:lnTo>
                  <a:lnTo>
                    <a:pt x="17" y="599"/>
                  </a:lnTo>
                  <a:lnTo>
                    <a:pt x="28" y="588"/>
                  </a:lnTo>
                  <a:lnTo>
                    <a:pt x="40" y="577"/>
                  </a:lnTo>
                  <a:lnTo>
                    <a:pt x="52" y="569"/>
                  </a:lnTo>
                  <a:lnTo>
                    <a:pt x="66" y="562"/>
                  </a:lnTo>
                  <a:lnTo>
                    <a:pt x="80" y="558"/>
                  </a:lnTo>
                  <a:lnTo>
                    <a:pt x="95" y="555"/>
                  </a:lnTo>
                  <a:lnTo>
                    <a:pt x="110" y="555"/>
                  </a:lnTo>
                  <a:lnTo>
                    <a:pt x="126" y="558"/>
                  </a:lnTo>
                  <a:lnTo>
                    <a:pt x="140" y="562"/>
                  </a:lnTo>
                  <a:lnTo>
                    <a:pt x="154" y="568"/>
                  </a:lnTo>
                  <a:lnTo>
                    <a:pt x="167" y="576"/>
                  </a:lnTo>
                  <a:lnTo>
                    <a:pt x="167" y="576"/>
                  </a:lnTo>
                  <a:lnTo>
                    <a:pt x="168" y="569"/>
                  </a:lnTo>
                  <a:lnTo>
                    <a:pt x="179" y="527"/>
                  </a:lnTo>
                  <a:lnTo>
                    <a:pt x="192" y="486"/>
                  </a:lnTo>
                  <a:lnTo>
                    <a:pt x="208" y="445"/>
                  </a:lnTo>
                  <a:lnTo>
                    <a:pt x="226" y="406"/>
                  </a:lnTo>
                  <a:lnTo>
                    <a:pt x="245" y="367"/>
                  </a:lnTo>
                  <a:lnTo>
                    <a:pt x="267" y="330"/>
                  </a:lnTo>
                  <a:lnTo>
                    <a:pt x="291" y="293"/>
                  </a:lnTo>
                  <a:lnTo>
                    <a:pt x="317" y="258"/>
                  </a:lnTo>
                  <a:lnTo>
                    <a:pt x="343" y="225"/>
                  </a:lnTo>
                  <a:lnTo>
                    <a:pt x="372" y="192"/>
                  </a:lnTo>
                  <a:lnTo>
                    <a:pt x="403" y="161"/>
                  </a:lnTo>
                  <a:lnTo>
                    <a:pt x="436" y="133"/>
                  </a:lnTo>
                  <a:lnTo>
                    <a:pt x="469" y="105"/>
                  </a:lnTo>
                  <a:lnTo>
                    <a:pt x="469" y="105"/>
                  </a:lnTo>
                  <a:lnTo>
                    <a:pt x="561" y="65"/>
                  </a:lnTo>
                  <a:lnTo>
                    <a:pt x="667" y="27"/>
                  </a:lnTo>
                  <a:lnTo>
                    <a:pt x="758" y="0"/>
                  </a:lnTo>
                  <a:lnTo>
                    <a:pt x="916" y="0"/>
                  </a:lnTo>
                  <a:lnTo>
                    <a:pt x="1074" y="27"/>
                  </a:lnTo>
                  <a:lnTo>
                    <a:pt x="1153" y="40"/>
                  </a:lnTo>
                  <a:lnTo>
                    <a:pt x="1192" y="65"/>
                  </a:lnTo>
                  <a:lnTo>
                    <a:pt x="1220" y="73"/>
                  </a:lnTo>
                  <a:lnTo>
                    <a:pt x="1248" y="82"/>
                  </a:lnTo>
                  <a:lnTo>
                    <a:pt x="1276" y="94"/>
                  </a:lnTo>
                  <a:lnTo>
                    <a:pt x="1304" y="108"/>
                  </a:lnTo>
                  <a:lnTo>
                    <a:pt x="1330" y="124"/>
                  </a:lnTo>
                  <a:lnTo>
                    <a:pt x="1354" y="140"/>
                  </a:lnTo>
                  <a:lnTo>
                    <a:pt x="1378" y="159"/>
                  </a:lnTo>
                  <a:lnTo>
                    <a:pt x="1399" y="181"/>
                  </a:lnTo>
                  <a:lnTo>
                    <a:pt x="1418" y="204"/>
                  </a:lnTo>
                  <a:lnTo>
                    <a:pt x="1436" y="228"/>
                  </a:lnTo>
                  <a:lnTo>
                    <a:pt x="1453" y="253"/>
                  </a:lnTo>
                  <a:lnTo>
                    <a:pt x="1468" y="280"/>
                  </a:lnTo>
                  <a:lnTo>
                    <a:pt x="1480" y="307"/>
                  </a:lnTo>
                  <a:lnTo>
                    <a:pt x="1490" y="336"/>
                  </a:lnTo>
                  <a:lnTo>
                    <a:pt x="1498" y="364"/>
                  </a:lnTo>
                  <a:lnTo>
                    <a:pt x="1503" y="394"/>
                  </a:lnTo>
                  <a:lnTo>
                    <a:pt x="1507" y="425"/>
                  </a:lnTo>
                  <a:lnTo>
                    <a:pt x="1509" y="455"/>
                  </a:lnTo>
                  <a:lnTo>
                    <a:pt x="1508" y="485"/>
                  </a:lnTo>
                  <a:lnTo>
                    <a:pt x="1508" y="485"/>
                  </a:lnTo>
                  <a:lnTo>
                    <a:pt x="1514" y="482"/>
                  </a:lnTo>
                  <a:lnTo>
                    <a:pt x="1527" y="477"/>
                  </a:lnTo>
                  <a:lnTo>
                    <a:pt x="1543" y="474"/>
                  </a:lnTo>
                  <a:lnTo>
                    <a:pt x="1557" y="474"/>
                  </a:lnTo>
                  <a:lnTo>
                    <a:pt x="1572" y="476"/>
                  </a:lnTo>
                  <a:lnTo>
                    <a:pt x="1586" y="480"/>
                  </a:lnTo>
                  <a:lnTo>
                    <a:pt x="1600" y="486"/>
                  </a:lnTo>
                  <a:lnTo>
                    <a:pt x="1614" y="494"/>
                  </a:lnTo>
                  <a:lnTo>
                    <a:pt x="1624" y="504"/>
                  </a:lnTo>
                  <a:lnTo>
                    <a:pt x="1634" y="515"/>
                  </a:lnTo>
                  <a:lnTo>
                    <a:pt x="1642" y="527"/>
                  </a:lnTo>
                  <a:lnTo>
                    <a:pt x="1647" y="541"/>
                  </a:lnTo>
                  <a:lnTo>
                    <a:pt x="1650" y="557"/>
                  </a:lnTo>
                  <a:lnTo>
                    <a:pt x="1652" y="571"/>
                  </a:lnTo>
                  <a:lnTo>
                    <a:pt x="1650" y="587"/>
                  </a:lnTo>
                  <a:lnTo>
                    <a:pt x="1647" y="600"/>
                  </a:lnTo>
                  <a:lnTo>
                    <a:pt x="1642" y="615"/>
                  </a:lnTo>
                  <a:lnTo>
                    <a:pt x="1635" y="627"/>
                  </a:lnTo>
                  <a:lnTo>
                    <a:pt x="1625" y="639"/>
                  </a:lnTo>
                  <a:lnTo>
                    <a:pt x="1615" y="649"/>
                  </a:lnTo>
                  <a:lnTo>
                    <a:pt x="1601" y="658"/>
                  </a:lnTo>
                  <a:lnTo>
                    <a:pt x="1588" y="664"/>
                  </a:lnTo>
                  <a:lnTo>
                    <a:pt x="1574" y="668"/>
                  </a:lnTo>
                  <a:lnTo>
                    <a:pt x="1574" y="668"/>
                  </a:lnTo>
                  <a:lnTo>
                    <a:pt x="1582" y="695"/>
                  </a:lnTo>
                  <a:lnTo>
                    <a:pt x="1594" y="736"/>
                  </a:lnTo>
                  <a:lnTo>
                    <a:pt x="1602" y="777"/>
                  </a:lnTo>
                  <a:lnTo>
                    <a:pt x="1608" y="819"/>
                  </a:lnTo>
                  <a:lnTo>
                    <a:pt x="1614" y="861"/>
                  </a:lnTo>
                  <a:lnTo>
                    <a:pt x="1616" y="904"/>
                  </a:lnTo>
                  <a:lnTo>
                    <a:pt x="1616" y="947"/>
                  </a:lnTo>
                  <a:lnTo>
                    <a:pt x="1614" y="989"/>
                  </a:lnTo>
                  <a:lnTo>
                    <a:pt x="1607" y="1031"/>
                  </a:lnTo>
                  <a:lnTo>
                    <a:pt x="1601" y="1073"/>
                  </a:lnTo>
                  <a:lnTo>
                    <a:pt x="1592" y="1115"/>
                  </a:lnTo>
                  <a:lnTo>
                    <a:pt x="1581" y="1155"/>
                  </a:lnTo>
                  <a:lnTo>
                    <a:pt x="1567" y="1196"/>
                  </a:lnTo>
                  <a:lnTo>
                    <a:pt x="1551" y="1235"/>
                  </a:lnTo>
                  <a:lnTo>
                    <a:pt x="1532" y="1273"/>
                  </a:lnTo>
                  <a:lnTo>
                    <a:pt x="1514" y="1311"/>
                  </a:lnTo>
                  <a:lnTo>
                    <a:pt x="1492" y="1348"/>
                  </a:lnTo>
                  <a:lnTo>
                    <a:pt x="1468" y="1383"/>
                  </a:lnTo>
                  <a:lnTo>
                    <a:pt x="1442" y="1417"/>
                  </a:lnTo>
                  <a:lnTo>
                    <a:pt x="1415" y="1449"/>
                  </a:lnTo>
                  <a:lnTo>
                    <a:pt x="1386" y="1479"/>
                  </a:lnTo>
                  <a:lnTo>
                    <a:pt x="1355" y="1510"/>
                  </a:lnTo>
                  <a:lnTo>
                    <a:pt x="1323" y="1536"/>
                  </a:lnTo>
                  <a:lnTo>
                    <a:pt x="1288" y="1563"/>
                  </a:lnTo>
                  <a:lnTo>
                    <a:pt x="1254" y="1587"/>
                  </a:lnTo>
                  <a:lnTo>
                    <a:pt x="1217" y="1609"/>
                  </a:lnTo>
                  <a:lnTo>
                    <a:pt x="1180" y="1628"/>
                  </a:lnTo>
                  <a:lnTo>
                    <a:pt x="1142" y="1648"/>
                  </a:lnTo>
                  <a:lnTo>
                    <a:pt x="1090" y="1664"/>
                  </a:lnTo>
                  <a:lnTo>
                    <a:pt x="979" y="1696"/>
                  </a:lnTo>
                  <a:lnTo>
                    <a:pt x="948" y="1703"/>
                  </a:lnTo>
                  <a:lnTo>
                    <a:pt x="926" y="1712"/>
                  </a:lnTo>
                  <a:lnTo>
                    <a:pt x="904" y="1724"/>
                  </a:lnTo>
                  <a:lnTo>
                    <a:pt x="882" y="1737"/>
                  </a:lnTo>
                  <a:lnTo>
                    <a:pt x="863" y="1752"/>
                  </a:lnTo>
                  <a:lnTo>
                    <a:pt x="845" y="1768"/>
                  </a:lnTo>
                  <a:lnTo>
                    <a:pt x="828" y="1786"/>
                  </a:lnTo>
                  <a:lnTo>
                    <a:pt x="813" y="1808"/>
                  </a:lnTo>
                  <a:lnTo>
                    <a:pt x="800" y="1829"/>
                  </a:lnTo>
                  <a:lnTo>
                    <a:pt x="790" y="1851"/>
                  </a:lnTo>
                  <a:lnTo>
                    <a:pt x="781" y="1875"/>
                  </a:lnTo>
                  <a:lnTo>
                    <a:pt x="774" y="1898"/>
                  </a:lnTo>
                  <a:lnTo>
                    <a:pt x="771" y="1911"/>
                  </a:lnTo>
                  <a:lnTo>
                    <a:pt x="640" y="1976"/>
                  </a:lnTo>
                  <a:lnTo>
                    <a:pt x="574" y="1885"/>
                  </a:lnTo>
                  <a:close/>
                </a:path>
              </a:pathLst>
            </a:custGeom>
            <a:solidFill>
              <a:srgbClr val="FF9975"/>
            </a:solidFill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27" name="Freeform 9"/>
            <p:cNvSpPr/>
            <p:nvPr/>
          </p:nvSpPr>
          <p:spPr>
            <a:xfrm>
              <a:off x="4409" y="2368"/>
              <a:ext cx="111" cy="184"/>
            </a:xfrm>
            <a:custGeom>
              <a:rect l="l" t="t" r="r" b="b"/>
              <a:pathLst>
                <a:path w="216" h="359">
                  <a:moveTo>
                    <a:pt x="2" y="170"/>
                  </a:moveTo>
                  <a:lnTo>
                    <a:pt x="3" y="154"/>
                  </a:lnTo>
                  <a:lnTo>
                    <a:pt x="6" y="137"/>
                  </a:lnTo>
                  <a:lnTo>
                    <a:pt x="9" y="121"/>
                  </a:lnTo>
                  <a:lnTo>
                    <a:pt x="14" y="105"/>
                  </a:lnTo>
                  <a:lnTo>
                    <a:pt x="20" y="90"/>
                  </a:lnTo>
                  <a:lnTo>
                    <a:pt x="26" y="75"/>
                  </a:lnTo>
                  <a:lnTo>
                    <a:pt x="33" y="62"/>
                  </a:lnTo>
                  <a:lnTo>
                    <a:pt x="42" y="49"/>
                  </a:lnTo>
                  <a:lnTo>
                    <a:pt x="50" y="39"/>
                  </a:lnTo>
                  <a:lnTo>
                    <a:pt x="59" y="29"/>
                  </a:lnTo>
                  <a:lnTo>
                    <a:pt x="68" y="21"/>
                  </a:lnTo>
                  <a:lnTo>
                    <a:pt x="78" y="13"/>
                  </a:lnTo>
                  <a:lnTo>
                    <a:pt x="87" y="7"/>
                  </a:lnTo>
                  <a:lnTo>
                    <a:pt x="97" y="3"/>
                  </a:lnTo>
                  <a:lnTo>
                    <a:pt x="108" y="1"/>
                  </a:lnTo>
                  <a:lnTo>
                    <a:pt x="118" y="0"/>
                  </a:lnTo>
                  <a:lnTo>
                    <a:pt x="129" y="0"/>
                  </a:lnTo>
                  <a:lnTo>
                    <a:pt x="137" y="3"/>
                  </a:lnTo>
                  <a:lnTo>
                    <a:pt x="147" y="5"/>
                  </a:lnTo>
                  <a:lnTo>
                    <a:pt x="156" y="10"/>
                  </a:lnTo>
                  <a:lnTo>
                    <a:pt x="165" y="18"/>
                  </a:lnTo>
                  <a:lnTo>
                    <a:pt x="174" y="27"/>
                  </a:lnTo>
                  <a:lnTo>
                    <a:pt x="180" y="36"/>
                  </a:lnTo>
                  <a:lnTo>
                    <a:pt x="189" y="48"/>
                  </a:lnTo>
                  <a:lnTo>
                    <a:pt x="196" y="59"/>
                  </a:lnTo>
                  <a:lnTo>
                    <a:pt x="201" y="72"/>
                  </a:lnTo>
                  <a:lnTo>
                    <a:pt x="205" y="87"/>
                  </a:lnTo>
                  <a:lnTo>
                    <a:pt x="209" y="102"/>
                  </a:lnTo>
                  <a:lnTo>
                    <a:pt x="212" y="117"/>
                  </a:lnTo>
                  <a:lnTo>
                    <a:pt x="214" y="134"/>
                  </a:lnTo>
                  <a:lnTo>
                    <a:pt x="215" y="150"/>
                  </a:lnTo>
                  <a:lnTo>
                    <a:pt x="216" y="167"/>
                  </a:lnTo>
                  <a:lnTo>
                    <a:pt x="216" y="185"/>
                  </a:lnTo>
                  <a:lnTo>
                    <a:pt x="212" y="201"/>
                  </a:lnTo>
                  <a:lnTo>
                    <a:pt x="210" y="217"/>
                  </a:lnTo>
                  <a:lnTo>
                    <a:pt x="206" y="233"/>
                  </a:lnTo>
                  <a:lnTo>
                    <a:pt x="203" y="249"/>
                  </a:lnTo>
                  <a:lnTo>
                    <a:pt x="197" y="265"/>
                  </a:lnTo>
                  <a:lnTo>
                    <a:pt x="191" y="280"/>
                  </a:lnTo>
                  <a:lnTo>
                    <a:pt x="183" y="294"/>
                  </a:lnTo>
                  <a:lnTo>
                    <a:pt x="175" y="305"/>
                  </a:lnTo>
                  <a:lnTo>
                    <a:pt x="168" y="318"/>
                  </a:lnTo>
                  <a:lnTo>
                    <a:pt x="160" y="328"/>
                  </a:lnTo>
                  <a:lnTo>
                    <a:pt x="150" y="337"/>
                  </a:lnTo>
                  <a:lnTo>
                    <a:pt x="140" y="345"/>
                  </a:lnTo>
                  <a:lnTo>
                    <a:pt x="131" y="350"/>
                  </a:lnTo>
                  <a:lnTo>
                    <a:pt x="123" y="355"/>
                  </a:lnTo>
                  <a:lnTo>
                    <a:pt x="111" y="358"/>
                  </a:lnTo>
                  <a:lnTo>
                    <a:pt x="101" y="359"/>
                  </a:lnTo>
                  <a:lnTo>
                    <a:pt x="91" y="359"/>
                  </a:lnTo>
                  <a:lnTo>
                    <a:pt x="81" y="358"/>
                  </a:lnTo>
                  <a:lnTo>
                    <a:pt x="72" y="355"/>
                  </a:lnTo>
                  <a:lnTo>
                    <a:pt x="61" y="349"/>
                  </a:lnTo>
                  <a:lnTo>
                    <a:pt x="54" y="343"/>
                  </a:lnTo>
                  <a:lnTo>
                    <a:pt x="45" y="335"/>
                  </a:lnTo>
                  <a:lnTo>
                    <a:pt x="37" y="325"/>
                  </a:lnTo>
                  <a:lnTo>
                    <a:pt x="30" y="315"/>
                  </a:lnTo>
                  <a:lnTo>
                    <a:pt x="22" y="302"/>
                  </a:lnTo>
                  <a:lnTo>
                    <a:pt x="17" y="290"/>
                  </a:lnTo>
                  <a:lnTo>
                    <a:pt x="11" y="277"/>
                  </a:lnTo>
                  <a:lnTo>
                    <a:pt x="7" y="262"/>
                  </a:lnTo>
                  <a:lnTo>
                    <a:pt x="5" y="246"/>
                  </a:lnTo>
                  <a:lnTo>
                    <a:pt x="2" y="230"/>
                  </a:lnTo>
                  <a:lnTo>
                    <a:pt x="1" y="214"/>
                  </a:lnTo>
                  <a:lnTo>
                    <a:pt x="0" y="198"/>
                  </a:lnTo>
                  <a:lnTo>
                    <a:pt x="1" y="181"/>
                  </a:lnTo>
                  <a:lnTo>
                    <a:pt x="2" y="170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28" name="Freeform 10"/>
            <p:cNvSpPr/>
            <p:nvPr/>
          </p:nvSpPr>
          <p:spPr>
            <a:xfrm>
              <a:off x="4414" y="2541"/>
              <a:ext cx="41" cy="18"/>
            </a:xfrm>
            <a:custGeom>
              <a:rect l="l" t="t" r="r" b="b"/>
              <a:pathLst>
                <a:path w="80" h="33">
                  <a:moveTo>
                    <a:pt x="0" y="0"/>
                  </a:moveTo>
                  <a:lnTo>
                    <a:pt x="8" y="9"/>
                  </a:lnTo>
                  <a:lnTo>
                    <a:pt x="17" y="17"/>
                  </a:lnTo>
                  <a:lnTo>
                    <a:pt x="26" y="24"/>
                  </a:lnTo>
                  <a:lnTo>
                    <a:pt x="37" y="29"/>
                  </a:lnTo>
                  <a:lnTo>
                    <a:pt x="48" y="32"/>
                  </a:lnTo>
                  <a:lnTo>
                    <a:pt x="57" y="33"/>
                  </a:lnTo>
                  <a:lnTo>
                    <a:pt x="69" y="33"/>
                  </a:lnTo>
                  <a:lnTo>
                    <a:pt x="80" y="32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29" name="Freeform 11"/>
            <p:cNvSpPr/>
            <p:nvPr/>
          </p:nvSpPr>
          <p:spPr>
            <a:xfrm>
              <a:off x="4574" y="2395"/>
              <a:ext cx="105" cy="175"/>
            </a:xfrm>
            <a:custGeom>
              <a:rect l="l" t="t" r="r" b="b"/>
              <a:pathLst>
                <a:path w="206" h="340">
                  <a:moveTo>
                    <a:pt x="1" y="162"/>
                  </a:moveTo>
                  <a:lnTo>
                    <a:pt x="3" y="146"/>
                  </a:lnTo>
                  <a:lnTo>
                    <a:pt x="6" y="131"/>
                  </a:lnTo>
                  <a:lnTo>
                    <a:pt x="9" y="115"/>
                  </a:lnTo>
                  <a:lnTo>
                    <a:pt x="13" y="100"/>
                  </a:lnTo>
                  <a:lnTo>
                    <a:pt x="19" y="86"/>
                  </a:lnTo>
                  <a:lnTo>
                    <a:pt x="25" y="73"/>
                  </a:lnTo>
                  <a:lnTo>
                    <a:pt x="33" y="60"/>
                  </a:lnTo>
                  <a:lnTo>
                    <a:pt x="39" y="48"/>
                  </a:lnTo>
                  <a:lnTo>
                    <a:pt x="47" y="37"/>
                  </a:lnTo>
                  <a:lnTo>
                    <a:pt x="57" y="28"/>
                  </a:lnTo>
                  <a:lnTo>
                    <a:pt x="64" y="20"/>
                  </a:lnTo>
                  <a:lnTo>
                    <a:pt x="73" y="14"/>
                  </a:lnTo>
                  <a:lnTo>
                    <a:pt x="83" y="8"/>
                  </a:lnTo>
                  <a:lnTo>
                    <a:pt x="92" y="4"/>
                  </a:lnTo>
                  <a:lnTo>
                    <a:pt x="103" y="2"/>
                  </a:lnTo>
                  <a:lnTo>
                    <a:pt x="113" y="0"/>
                  </a:lnTo>
                  <a:lnTo>
                    <a:pt x="123" y="2"/>
                  </a:lnTo>
                  <a:lnTo>
                    <a:pt x="132" y="4"/>
                  </a:lnTo>
                  <a:lnTo>
                    <a:pt x="140" y="7"/>
                  </a:lnTo>
                  <a:lnTo>
                    <a:pt x="148" y="12"/>
                  </a:lnTo>
                  <a:lnTo>
                    <a:pt x="158" y="19"/>
                  </a:lnTo>
                  <a:lnTo>
                    <a:pt x="166" y="26"/>
                  </a:lnTo>
                  <a:lnTo>
                    <a:pt x="172" y="36"/>
                  </a:lnTo>
                  <a:lnTo>
                    <a:pt x="180" y="47"/>
                  </a:lnTo>
                  <a:lnTo>
                    <a:pt x="187" y="57"/>
                  </a:lnTo>
                  <a:lnTo>
                    <a:pt x="191" y="69"/>
                  </a:lnTo>
                  <a:lnTo>
                    <a:pt x="195" y="84"/>
                  </a:lnTo>
                  <a:lnTo>
                    <a:pt x="199" y="97"/>
                  </a:lnTo>
                  <a:lnTo>
                    <a:pt x="202" y="111"/>
                  </a:lnTo>
                  <a:lnTo>
                    <a:pt x="204" y="128"/>
                  </a:lnTo>
                  <a:lnTo>
                    <a:pt x="204" y="143"/>
                  </a:lnTo>
                  <a:lnTo>
                    <a:pt x="206" y="159"/>
                  </a:lnTo>
                  <a:lnTo>
                    <a:pt x="206" y="175"/>
                  </a:lnTo>
                  <a:lnTo>
                    <a:pt x="203" y="191"/>
                  </a:lnTo>
                  <a:lnTo>
                    <a:pt x="200" y="207"/>
                  </a:lnTo>
                  <a:lnTo>
                    <a:pt x="197" y="222"/>
                  </a:lnTo>
                  <a:lnTo>
                    <a:pt x="193" y="237"/>
                  </a:lnTo>
                  <a:lnTo>
                    <a:pt x="188" y="250"/>
                  </a:lnTo>
                  <a:lnTo>
                    <a:pt x="183" y="266"/>
                  </a:lnTo>
                  <a:lnTo>
                    <a:pt x="175" y="279"/>
                  </a:lnTo>
                  <a:lnTo>
                    <a:pt x="167" y="291"/>
                  </a:lnTo>
                  <a:lnTo>
                    <a:pt x="161" y="301"/>
                  </a:lnTo>
                  <a:lnTo>
                    <a:pt x="152" y="311"/>
                  </a:lnTo>
                  <a:lnTo>
                    <a:pt x="143" y="319"/>
                  </a:lnTo>
                  <a:lnTo>
                    <a:pt x="134" y="325"/>
                  </a:lnTo>
                  <a:lnTo>
                    <a:pt x="124" y="332"/>
                  </a:lnTo>
                  <a:lnTo>
                    <a:pt x="117" y="336"/>
                  </a:lnTo>
                  <a:lnTo>
                    <a:pt x="106" y="339"/>
                  </a:lnTo>
                  <a:lnTo>
                    <a:pt x="96" y="340"/>
                  </a:lnTo>
                  <a:lnTo>
                    <a:pt x="86" y="340"/>
                  </a:lnTo>
                  <a:lnTo>
                    <a:pt x="76" y="339"/>
                  </a:lnTo>
                  <a:lnTo>
                    <a:pt x="69" y="336"/>
                  </a:lnTo>
                  <a:lnTo>
                    <a:pt x="59" y="330"/>
                  </a:lnTo>
                  <a:lnTo>
                    <a:pt x="51" y="324"/>
                  </a:lnTo>
                  <a:lnTo>
                    <a:pt x="43" y="318"/>
                  </a:lnTo>
                  <a:lnTo>
                    <a:pt x="35" y="309"/>
                  </a:lnTo>
                  <a:lnTo>
                    <a:pt x="28" y="298"/>
                  </a:lnTo>
                  <a:lnTo>
                    <a:pt x="22" y="288"/>
                  </a:lnTo>
                  <a:lnTo>
                    <a:pt x="16" y="274"/>
                  </a:lnTo>
                  <a:lnTo>
                    <a:pt x="11" y="262"/>
                  </a:lnTo>
                  <a:lnTo>
                    <a:pt x="7" y="248"/>
                  </a:lnTo>
                  <a:lnTo>
                    <a:pt x="4" y="234"/>
                  </a:lnTo>
                  <a:lnTo>
                    <a:pt x="1" y="219"/>
                  </a:lnTo>
                  <a:lnTo>
                    <a:pt x="0" y="203"/>
                  </a:lnTo>
                  <a:lnTo>
                    <a:pt x="0" y="187"/>
                  </a:lnTo>
                  <a:lnTo>
                    <a:pt x="0" y="171"/>
                  </a:lnTo>
                  <a:lnTo>
                    <a:pt x="1" y="16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30" name="Freeform 12"/>
            <p:cNvSpPr/>
            <p:nvPr/>
          </p:nvSpPr>
          <p:spPr>
            <a:xfrm>
              <a:off x="4601" y="2396"/>
              <a:ext cx="50" cy="84"/>
            </a:xfrm>
            <a:custGeom>
              <a:rect l="l" t="t" r="r" b="b"/>
              <a:pathLst>
                <a:path w="97" h="163">
                  <a:moveTo>
                    <a:pt x="97" y="78"/>
                  </a:moveTo>
                  <a:lnTo>
                    <a:pt x="95" y="66"/>
                  </a:lnTo>
                  <a:lnTo>
                    <a:pt x="93" y="56"/>
                  </a:lnTo>
                  <a:lnTo>
                    <a:pt x="89" y="45"/>
                  </a:lnTo>
                  <a:lnTo>
                    <a:pt x="86" y="35"/>
                  </a:lnTo>
                  <a:lnTo>
                    <a:pt x="82" y="27"/>
                  </a:lnTo>
                  <a:lnTo>
                    <a:pt x="76" y="18"/>
                  </a:lnTo>
                  <a:lnTo>
                    <a:pt x="69" y="13"/>
                  </a:lnTo>
                  <a:lnTo>
                    <a:pt x="65" y="7"/>
                  </a:lnTo>
                  <a:lnTo>
                    <a:pt x="59" y="4"/>
                  </a:lnTo>
                  <a:lnTo>
                    <a:pt x="52" y="1"/>
                  </a:lnTo>
                  <a:lnTo>
                    <a:pt x="43" y="0"/>
                  </a:lnTo>
                  <a:lnTo>
                    <a:pt x="38" y="1"/>
                  </a:lnTo>
                  <a:lnTo>
                    <a:pt x="32" y="3"/>
                  </a:lnTo>
                  <a:lnTo>
                    <a:pt x="26" y="6"/>
                  </a:lnTo>
                  <a:lnTo>
                    <a:pt x="19" y="11"/>
                  </a:lnTo>
                  <a:lnTo>
                    <a:pt x="15" y="17"/>
                  </a:lnTo>
                  <a:lnTo>
                    <a:pt x="10" y="25"/>
                  </a:lnTo>
                  <a:lnTo>
                    <a:pt x="6" y="34"/>
                  </a:lnTo>
                  <a:lnTo>
                    <a:pt x="3" y="43"/>
                  </a:lnTo>
                  <a:lnTo>
                    <a:pt x="2" y="53"/>
                  </a:lnTo>
                  <a:lnTo>
                    <a:pt x="0" y="64"/>
                  </a:lnTo>
                  <a:lnTo>
                    <a:pt x="0" y="75"/>
                  </a:lnTo>
                  <a:lnTo>
                    <a:pt x="0" y="86"/>
                  </a:lnTo>
                  <a:lnTo>
                    <a:pt x="3" y="97"/>
                  </a:lnTo>
                  <a:lnTo>
                    <a:pt x="5" y="107"/>
                  </a:lnTo>
                  <a:lnTo>
                    <a:pt x="7" y="116"/>
                  </a:lnTo>
                  <a:lnTo>
                    <a:pt x="10" y="127"/>
                  </a:lnTo>
                  <a:lnTo>
                    <a:pt x="16" y="136"/>
                  </a:lnTo>
                  <a:lnTo>
                    <a:pt x="21" y="143"/>
                  </a:lnTo>
                  <a:lnTo>
                    <a:pt x="27" y="150"/>
                  </a:lnTo>
                  <a:lnTo>
                    <a:pt x="33" y="155"/>
                  </a:lnTo>
                  <a:lnTo>
                    <a:pt x="39" y="159"/>
                  </a:lnTo>
                  <a:lnTo>
                    <a:pt x="45" y="161"/>
                  </a:lnTo>
                  <a:lnTo>
                    <a:pt x="54" y="163"/>
                  </a:lnTo>
                  <a:lnTo>
                    <a:pt x="59" y="161"/>
                  </a:lnTo>
                  <a:lnTo>
                    <a:pt x="66" y="159"/>
                  </a:lnTo>
                  <a:lnTo>
                    <a:pt x="72" y="156"/>
                  </a:lnTo>
                  <a:lnTo>
                    <a:pt x="78" y="151"/>
                  </a:lnTo>
                  <a:lnTo>
                    <a:pt x="82" y="146"/>
                  </a:lnTo>
                  <a:lnTo>
                    <a:pt x="87" y="137"/>
                  </a:lnTo>
                  <a:lnTo>
                    <a:pt x="90" y="130"/>
                  </a:lnTo>
                  <a:lnTo>
                    <a:pt x="93" y="119"/>
                  </a:lnTo>
                  <a:lnTo>
                    <a:pt x="95" y="109"/>
                  </a:lnTo>
                  <a:lnTo>
                    <a:pt x="97" y="98"/>
                  </a:lnTo>
                  <a:lnTo>
                    <a:pt x="97" y="87"/>
                  </a:lnTo>
                  <a:lnTo>
                    <a:pt x="97" y="78"/>
                  </a:lnTo>
                  <a:close/>
                </a:path>
              </a:pathLst>
            </a:custGeom>
            <a:solidFill>
              <a:srgbClr val="006696"/>
            </a:solidFill>
            <a:ln cap="flat">
              <a:solidFill>
                <a:srgbClr val="006696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31" name="Freeform 13"/>
            <p:cNvSpPr/>
            <p:nvPr/>
          </p:nvSpPr>
          <p:spPr>
            <a:xfrm>
              <a:off x="4606" y="2398"/>
              <a:ext cx="32" cy="54"/>
            </a:xfrm>
            <a:custGeom>
              <a:rect l="l" t="t" r="r" b="b"/>
              <a:pathLst>
                <a:path w="62" h="103">
                  <a:moveTo>
                    <a:pt x="62" y="50"/>
                  </a:moveTo>
                  <a:lnTo>
                    <a:pt x="60" y="40"/>
                  </a:lnTo>
                  <a:lnTo>
                    <a:pt x="58" y="32"/>
                  </a:lnTo>
                  <a:lnTo>
                    <a:pt x="55" y="25"/>
                  </a:lnTo>
                  <a:lnTo>
                    <a:pt x="52" y="17"/>
                  </a:lnTo>
                  <a:lnTo>
                    <a:pt x="47" y="11"/>
                  </a:lnTo>
                  <a:lnTo>
                    <a:pt x="42" y="6"/>
                  </a:lnTo>
                  <a:lnTo>
                    <a:pt x="36" y="2"/>
                  </a:lnTo>
                  <a:lnTo>
                    <a:pt x="31" y="1"/>
                  </a:lnTo>
                  <a:lnTo>
                    <a:pt x="28" y="0"/>
                  </a:lnTo>
                  <a:lnTo>
                    <a:pt x="21" y="1"/>
                  </a:lnTo>
                  <a:lnTo>
                    <a:pt x="17" y="4"/>
                  </a:lnTo>
                  <a:lnTo>
                    <a:pt x="12" y="7"/>
                  </a:lnTo>
                  <a:lnTo>
                    <a:pt x="7" y="13"/>
                  </a:lnTo>
                  <a:lnTo>
                    <a:pt x="4" y="19"/>
                  </a:lnTo>
                  <a:lnTo>
                    <a:pt x="2" y="25"/>
                  </a:lnTo>
                  <a:lnTo>
                    <a:pt x="1" y="34"/>
                  </a:lnTo>
                  <a:lnTo>
                    <a:pt x="0" y="43"/>
                  </a:lnTo>
                  <a:lnTo>
                    <a:pt x="1" y="52"/>
                  </a:lnTo>
                  <a:lnTo>
                    <a:pt x="1" y="60"/>
                  </a:lnTo>
                  <a:lnTo>
                    <a:pt x="4" y="69"/>
                  </a:lnTo>
                  <a:lnTo>
                    <a:pt x="4" y="77"/>
                  </a:lnTo>
                  <a:lnTo>
                    <a:pt x="8" y="83"/>
                  </a:lnTo>
                  <a:lnTo>
                    <a:pt x="13" y="90"/>
                  </a:lnTo>
                  <a:lnTo>
                    <a:pt x="17" y="95"/>
                  </a:lnTo>
                  <a:lnTo>
                    <a:pt x="22" y="100"/>
                  </a:lnTo>
                  <a:lnTo>
                    <a:pt x="28" y="102"/>
                  </a:lnTo>
                  <a:lnTo>
                    <a:pt x="31" y="103"/>
                  </a:lnTo>
                  <a:lnTo>
                    <a:pt x="38" y="102"/>
                  </a:lnTo>
                  <a:lnTo>
                    <a:pt x="44" y="101"/>
                  </a:lnTo>
                  <a:lnTo>
                    <a:pt x="50" y="97"/>
                  </a:lnTo>
                  <a:lnTo>
                    <a:pt x="53" y="92"/>
                  </a:lnTo>
                  <a:lnTo>
                    <a:pt x="56" y="86"/>
                  </a:lnTo>
                  <a:lnTo>
                    <a:pt x="58" y="80"/>
                  </a:lnTo>
                  <a:lnTo>
                    <a:pt x="60" y="71"/>
                  </a:lnTo>
                  <a:lnTo>
                    <a:pt x="62" y="63"/>
                  </a:lnTo>
                  <a:lnTo>
                    <a:pt x="63" y="55"/>
                  </a:lnTo>
                  <a:lnTo>
                    <a:pt x="62" y="50"/>
                  </a:lnTo>
                  <a:close/>
                </a:path>
              </a:pathLst>
            </a:custGeom>
            <a:solidFill>
              <a:srgbClr val="000000"/>
            </a:solidFill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32" name="Freeform 14"/>
            <p:cNvSpPr/>
            <p:nvPr/>
          </p:nvSpPr>
          <p:spPr>
            <a:xfrm>
              <a:off x="4619" y="2421"/>
              <a:ext cx="42" cy="35"/>
            </a:xfrm>
            <a:custGeom>
              <a:rect l="l" t="t" r="r" b="b"/>
              <a:pathLst>
                <a:path w="82" h="68">
                  <a:moveTo>
                    <a:pt x="0" y="0"/>
                  </a:moveTo>
                  <a:lnTo>
                    <a:pt x="82" y="9"/>
                  </a:lnTo>
                  <a:lnTo>
                    <a:pt x="82" y="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33" name="Freeform 15"/>
            <p:cNvSpPr/>
            <p:nvPr/>
          </p:nvSpPr>
          <p:spPr>
            <a:xfrm>
              <a:off x="4574" y="2395"/>
              <a:ext cx="105" cy="175"/>
            </a:xfrm>
            <a:custGeom>
              <a:rect l="l" t="t" r="r" b="b"/>
              <a:pathLst>
                <a:path w="206" h="340">
                  <a:moveTo>
                    <a:pt x="206" y="133"/>
                  </a:moveTo>
                  <a:lnTo>
                    <a:pt x="203" y="115"/>
                  </a:lnTo>
                  <a:lnTo>
                    <a:pt x="200" y="101"/>
                  </a:lnTo>
                  <a:lnTo>
                    <a:pt x="196" y="87"/>
                  </a:lnTo>
                  <a:lnTo>
                    <a:pt x="193" y="74"/>
                  </a:lnTo>
                  <a:lnTo>
                    <a:pt x="188" y="61"/>
                  </a:lnTo>
                  <a:lnTo>
                    <a:pt x="182" y="50"/>
                  </a:lnTo>
                  <a:lnTo>
                    <a:pt x="174" y="37"/>
                  </a:lnTo>
                  <a:lnTo>
                    <a:pt x="167" y="28"/>
                  </a:lnTo>
                  <a:lnTo>
                    <a:pt x="160" y="20"/>
                  </a:lnTo>
                  <a:lnTo>
                    <a:pt x="152" y="14"/>
                  </a:lnTo>
                  <a:lnTo>
                    <a:pt x="143" y="9"/>
                  </a:lnTo>
                  <a:lnTo>
                    <a:pt x="134" y="4"/>
                  </a:lnTo>
                  <a:lnTo>
                    <a:pt x="124" y="2"/>
                  </a:lnTo>
                  <a:lnTo>
                    <a:pt x="115" y="0"/>
                  </a:lnTo>
                  <a:lnTo>
                    <a:pt x="105" y="0"/>
                  </a:lnTo>
                  <a:lnTo>
                    <a:pt x="96" y="4"/>
                  </a:lnTo>
                  <a:lnTo>
                    <a:pt x="86" y="7"/>
                  </a:lnTo>
                  <a:lnTo>
                    <a:pt x="76" y="12"/>
                  </a:lnTo>
                  <a:lnTo>
                    <a:pt x="67" y="17"/>
                  </a:lnTo>
                  <a:lnTo>
                    <a:pt x="58" y="26"/>
                  </a:lnTo>
                  <a:lnTo>
                    <a:pt x="49" y="36"/>
                  </a:lnTo>
                  <a:lnTo>
                    <a:pt x="42" y="46"/>
                  </a:lnTo>
                  <a:lnTo>
                    <a:pt x="35" y="57"/>
                  </a:lnTo>
                  <a:lnTo>
                    <a:pt x="28" y="69"/>
                  </a:lnTo>
                  <a:lnTo>
                    <a:pt x="22" y="82"/>
                  </a:lnTo>
                  <a:lnTo>
                    <a:pt x="16" y="96"/>
                  </a:lnTo>
                  <a:lnTo>
                    <a:pt x="11" y="111"/>
                  </a:lnTo>
                  <a:lnTo>
                    <a:pt x="7" y="126"/>
                  </a:lnTo>
                  <a:lnTo>
                    <a:pt x="3" y="142"/>
                  </a:lnTo>
                  <a:lnTo>
                    <a:pt x="1" y="157"/>
                  </a:lnTo>
                  <a:lnTo>
                    <a:pt x="0" y="174"/>
                  </a:lnTo>
                  <a:lnTo>
                    <a:pt x="0" y="189"/>
                  </a:lnTo>
                  <a:lnTo>
                    <a:pt x="0" y="205"/>
                  </a:lnTo>
                  <a:lnTo>
                    <a:pt x="2" y="221"/>
                  </a:lnTo>
                  <a:lnTo>
                    <a:pt x="5" y="237"/>
                  </a:lnTo>
                  <a:lnTo>
                    <a:pt x="8" y="250"/>
                  </a:lnTo>
                  <a:lnTo>
                    <a:pt x="12" y="263"/>
                  </a:lnTo>
                  <a:lnTo>
                    <a:pt x="17" y="276"/>
                  </a:lnTo>
                  <a:lnTo>
                    <a:pt x="22" y="291"/>
                  </a:lnTo>
                  <a:lnTo>
                    <a:pt x="29" y="300"/>
                  </a:lnTo>
                  <a:lnTo>
                    <a:pt x="36" y="310"/>
                  </a:lnTo>
                  <a:lnTo>
                    <a:pt x="44" y="319"/>
                  </a:lnTo>
                  <a:lnTo>
                    <a:pt x="52" y="325"/>
                  </a:lnTo>
                  <a:lnTo>
                    <a:pt x="60" y="331"/>
                  </a:lnTo>
                  <a:lnTo>
                    <a:pt x="69" y="336"/>
                  </a:lnTo>
                  <a:lnTo>
                    <a:pt x="78" y="339"/>
                  </a:lnTo>
                  <a:lnTo>
                    <a:pt x="88" y="340"/>
                  </a:lnTo>
                  <a:lnTo>
                    <a:pt x="97" y="340"/>
                  </a:lnTo>
                  <a:lnTo>
                    <a:pt x="108" y="339"/>
                  </a:lnTo>
                  <a:lnTo>
                    <a:pt x="118" y="336"/>
                  </a:lnTo>
                  <a:lnTo>
                    <a:pt x="126" y="330"/>
                  </a:lnTo>
                  <a:lnTo>
                    <a:pt x="136" y="325"/>
                  </a:lnTo>
                  <a:lnTo>
                    <a:pt x="144" y="318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34" name="Freeform 16"/>
            <p:cNvSpPr/>
            <p:nvPr/>
          </p:nvSpPr>
          <p:spPr>
            <a:xfrm>
              <a:off x="4559" y="2503"/>
              <a:ext cx="12" cy="45"/>
            </a:xfrm>
            <a:custGeom>
              <a:rect l="l" t="t" r="r" b="b"/>
              <a:pathLst>
                <a:path w="23" h="87">
                  <a:moveTo>
                    <a:pt x="0" y="0"/>
                  </a:moveTo>
                  <a:lnTo>
                    <a:pt x="2" y="15"/>
                  </a:lnTo>
                  <a:lnTo>
                    <a:pt x="4" y="31"/>
                  </a:lnTo>
                  <a:lnTo>
                    <a:pt x="7" y="45"/>
                  </a:lnTo>
                  <a:lnTo>
                    <a:pt x="11" y="59"/>
                  </a:lnTo>
                  <a:lnTo>
                    <a:pt x="17" y="75"/>
                  </a:lnTo>
                  <a:lnTo>
                    <a:pt x="23" y="87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35" name="Freeform 17"/>
            <p:cNvSpPr/>
            <p:nvPr/>
          </p:nvSpPr>
          <p:spPr>
            <a:xfrm>
              <a:off x="4440" y="2370"/>
              <a:ext cx="49" cy="83"/>
            </a:xfrm>
            <a:custGeom>
              <a:rect l="l" t="t" r="r" b="b"/>
              <a:pathLst>
                <a:path w="96" h="162">
                  <a:moveTo>
                    <a:pt x="96" y="77"/>
                  </a:moveTo>
                  <a:lnTo>
                    <a:pt x="95" y="66"/>
                  </a:lnTo>
                  <a:lnTo>
                    <a:pt x="93" y="56"/>
                  </a:lnTo>
                  <a:lnTo>
                    <a:pt x="89" y="45"/>
                  </a:lnTo>
                  <a:lnTo>
                    <a:pt x="86" y="36"/>
                  </a:lnTo>
                  <a:lnTo>
                    <a:pt x="81" y="27"/>
                  </a:lnTo>
                  <a:lnTo>
                    <a:pt x="76" y="19"/>
                  </a:lnTo>
                  <a:lnTo>
                    <a:pt x="69" y="12"/>
                  </a:lnTo>
                  <a:lnTo>
                    <a:pt x="64" y="7"/>
                  </a:lnTo>
                  <a:lnTo>
                    <a:pt x="59" y="3"/>
                  </a:lnTo>
                  <a:lnTo>
                    <a:pt x="52" y="0"/>
                  </a:lnTo>
                  <a:lnTo>
                    <a:pt x="44" y="0"/>
                  </a:lnTo>
                  <a:lnTo>
                    <a:pt x="38" y="0"/>
                  </a:lnTo>
                  <a:lnTo>
                    <a:pt x="32" y="2"/>
                  </a:lnTo>
                  <a:lnTo>
                    <a:pt x="25" y="6"/>
                  </a:lnTo>
                  <a:lnTo>
                    <a:pt x="19" y="11"/>
                  </a:lnTo>
                  <a:lnTo>
                    <a:pt x="14" y="19"/>
                  </a:lnTo>
                  <a:lnTo>
                    <a:pt x="10" y="26"/>
                  </a:lnTo>
                  <a:lnTo>
                    <a:pt x="6" y="34"/>
                  </a:lnTo>
                  <a:lnTo>
                    <a:pt x="3" y="43"/>
                  </a:lnTo>
                  <a:lnTo>
                    <a:pt x="1" y="53"/>
                  </a:lnTo>
                  <a:lnTo>
                    <a:pt x="0" y="64"/>
                  </a:lnTo>
                  <a:lnTo>
                    <a:pt x="0" y="75"/>
                  </a:lnTo>
                  <a:lnTo>
                    <a:pt x="0" y="86"/>
                  </a:lnTo>
                  <a:lnTo>
                    <a:pt x="2" y="97"/>
                  </a:lnTo>
                  <a:lnTo>
                    <a:pt x="5" y="107"/>
                  </a:lnTo>
                  <a:lnTo>
                    <a:pt x="6" y="117"/>
                  </a:lnTo>
                  <a:lnTo>
                    <a:pt x="11" y="126"/>
                  </a:lnTo>
                  <a:lnTo>
                    <a:pt x="16" y="136"/>
                  </a:lnTo>
                  <a:lnTo>
                    <a:pt x="21" y="144"/>
                  </a:lnTo>
                  <a:lnTo>
                    <a:pt x="27" y="149"/>
                  </a:lnTo>
                  <a:lnTo>
                    <a:pt x="32" y="155"/>
                  </a:lnTo>
                  <a:lnTo>
                    <a:pt x="40" y="160"/>
                  </a:lnTo>
                  <a:lnTo>
                    <a:pt x="46" y="161"/>
                  </a:lnTo>
                  <a:lnTo>
                    <a:pt x="53" y="162"/>
                  </a:lnTo>
                  <a:lnTo>
                    <a:pt x="60" y="161"/>
                  </a:lnTo>
                  <a:lnTo>
                    <a:pt x="66" y="160"/>
                  </a:lnTo>
                  <a:lnTo>
                    <a:pt x="72" y="156"/>
                  </a:lnTo>
                  <a:lnTo>
                    <a:pt x="78" y="150"/>
                  </a:lnTo>
                  <a:lnTo>
                    <a:pt x="82" y="145"/>
                  </a:lnTo>
                  <a:lnTo>
                    <a:pt x="87" y="137"/>
                  </a:lnTo>
                  <a:lnTo>
                    <a:pt x="90" y="129"/>
                  </a:lnTo>
                  <a:lnTo>
                    <a:pt x="93" y="120"/>
                  </a:lnTo>
                  <a:lnTo>
                    <a:pt x="95" y="110"/>
                  </a:lnTo>
                  <a:lnTo>
                    <a:pt x="96" y="99"/>
                  </a:lnTo>
                  <a:lnTo>
                    <a:pt x="96" y="87"/>
                  </a:lnTo>
                  <a:lnTo>
                    <a:pt x="96" y="77"/>
                  </a:lnTo>
                  <a:close/>
                </a:path>
              </a:pathLst>
            </a:custGeom>
            <a:solidFill>
              <a:srgbClr val="006696"/>
            </a:solidFill>
            <a:ln cap="flat">
              <a:solidFill>
                <a:srgbClr val="006696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36" name="Freeform 18"/>
            <p:cNvSpPr/>
            <p:nvPr/>
          </p:nvSpPr>
          <p:spPr>
            <a:xfrm>
              <a:off x="4446" y="2371"/>
              <a:ext cx="32" cy="54"/>
            </a:xfrm>
            <a:custGeom>
              <a:rect l="l" t="t" r="r" b="b"/>
              <a:pathLst>
                <a:path w="62" h="105">
                  <a:moveTo>
                    <a:pt x="62" y="50"/>
                  </a:moveTo>
                  <a:lnTo>
                    <a:pt x="59" y="41"/>
                  </a:lnTo>
                  <a:lnTo>
                    <a:pt x="58" y="33"/>
                  </a:lnTo>
                  <a:lnTo>
                    <a:pt x="55" y="26"/>
                  </a:lnTo>
                  <a:lnTo>
                    <a:pt x="52" y="19"/>
                  </a:lnTo>
                  <a:lnTo>
                    <a:pt x="47" y="12"/>
                  </a:lnTo>
                  <a:lnTo>
                    <a:pt x="43" y="7"/>
                  </a:lnTo>
                  <a:lnTo>
                    <a:pt x="37" y="3"/>
                  </a:lnTo>
                  <a:lnTo>
                    <a:pt x="31" y="1"/>
                  </a:lnTo>
                  <a:lnTo>
                    <a:pt x="28" y="0"/>
                  </a:lnTo>
                  <a:lnTo>
                    <a:pt x="21" y="2"/>
                  </a:lnTo>
                  <a:lnTo>
                    <a:pt x="16" y="5"/>
                  </a:lnTo>
                  <a:lnTo>
                    <a:pt x="12" y="8"/>
                  </a:lnTo>
                  <a:lnTo>
                    <a:pt x="7" y="13"/>
                  </a:lnTo>
                  <a:lnTo>
                    <a:pt x="4" y="21"/>
                  </a:lnTo>
                  <a:lnTo>
                    <a:pt x="2" y="27"/>
                  </a:lnTo>
                  <a:lnTo>
                    <a:pt x="1" y="35"/>
                  </a:lnTo>
                  <a:lnTo>
                    <a:pt x="0" y="43"/>
                  </a:lnTo>
                  <a:lnTo>
                    <a:pt x="0" y="53"/>
                  </a:lnTo>
                  <a:lnTo>
                    <a:pt x="2" y="61"/>
                  </a:lnTo>
                  <a:lnTo>
                    <a:pt x="4" y="70"/>
                  </a:lnTo>
                  <a:lnTo>
                    <a:pt x="4" y="78"/>
                  </a:lnTo>
                  <a:lnTo>
                    <a:pt x="7" y="84"/>
                  </a:lnTo>
                  <a:lnTo>
                    <a:pt x="12" y="91"/>
                  </a:lnTo>
                  <a:lnTo>
                    <a:pt x="16" y="97"/>
                  </a:lnTo>
                  <a:lnTo>
                    <a:pt x="22" y="102"/>
                  </a:lnTo>
                  <a:lnTo>
                    <a:pt x="28" y="104"/>
                  </a:lnTo>
                  <a:lnTo>
                    <a:pt x="31" y="105"/>
                  </a:lnTo>
                  <a:lnTo>
                    <a:pt x="38" y="104"/>
                  </a:lnTo>
                  <a:lnTo>
                    <a:pt x="44" y="103"/>
                  </a:lnTo>
                  <a:lnTo>
                    <a:pt x="49" y="99"/>
                  </a:lnTo>
                  <a:lnTo>
                    <a:pt x="53" y="94"/>
                  </a:lnTo>
                  <a:lnTo>
                    <a:pt x="55" y="88"/>
                  </a:lnTo>
                  <a:lnTo>
                    <a:pt x="58" y="80"/>
                  </a:lnTo>
                  <a:lnTo>
                    <a:pt x="60" y="73"/>
                  </a:lnTo>
                  <a:lnTo>
                    <a:pt x="62" y="64"/>
                  </a:lnTo>
                  <a:lnTo>
                    <a:pt x="63" y="56"/>
                  </a:lnTo>
                  <a:lnTo>
                    <a:pt x="62" y="50"/>
                  </a:lnTo>
                  <a:close/>
                </a:path>
              </a:pathLst>
            </a:custGeom>
            <a:solidFill>
              <a:srgbClr val="000000"/>
            </a:solidFill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37" name="Freeform 19"/>
            <p:cNvSpPr/>
            <p:nvPr/>
          </p:nvSpPr>
          <p:spPr>
            <a:xfrm>
              <a:off x="4457" y="2394"/>
              <a:ext cx="43" cy="36"/>
            </a:xfrm>
            <a:custGeom>
              <a:rect l="l" t="t" r="r" b="b"/>
              <a:pathLst>
                <a:path w="83" h="69">
                  <a:moveTo>
                    <a:pt x="0" y="0"/>
                  </a:moveTo>
                  <a:lnTo>
                    <a:pt x="83" y="10"/>
                  </a:lnTo>
                  <a:lnTo>
                    <a:pt x="83" y="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38" name="Freeform 20"/>
            <p:cNvSpPr/>
            <p:nvPr/>
          </p:nvSpPr>
          <p:spPr>
            <a:xfrm>
              <a:off x="4409" y="2368"/>
              <a:ext cx="111" cy="184"/>
            </a:xfrm>
            <a:custGeom>
              <a:rect l="l" t="t" r="r" b="b"/>
              <a:pathLst>
                <a:path w="216" h="359">
                  <a:moveTo>
                    <a:pt x="216" y="138"/>
                  </a:moveTo>
                  <a:lnTo>
                    <a:pt x="212" y="121"/>
                  </a:lnTo>
                  <a:lnTo>
                    <a:pt x="210" y="106"/>
                  </a:lnTo>
                  <a:lnTo>
                    <a:pt x="206" y="90"/>
                  </a:lnTo>
                  <a:lnTo>
                    <a:pt x="202" y="76"/>
                  </a:lnTo>
                  <a:lnTo>
                    <a:pt x="197" y="63"/>
                  </a:lnTo>
                  <a:lnTo>
                    <a:pt x="191" y="51"/>
                  </a:lnTo>
                  <a:lnTo>
                    <a:pt x="182" y="39"/>
                  </a:lnTo>
                  <a:lnTo>
                    <a:pt x="175" y="30"/>
                  </a:lnTo>
                  <a:lnTo>
                    <a:pt x="167" y="22"/>
                  </a:lnTo>
                  <a:lnTo>
                    <a:pt x="159" y="13"/>
                  </a:lnTo>
                  <a:lnTo>
                    <a:pt x="150" y="8"/>
                  </a:lnTo>
                  <a:lnTo>
                    <a:pt x="140" y="3"/>
                  </a:lnTo>
                  <a:lnTo>
                    <a:pt x="130" y="1"/>
                  </a:lnTo>
                  <a:lnTo>
                    <a:pt x="121" y="0"/>
                  </a:lnTo>
                  <a:lnTo>
                    <a:pt x="111" y="0"/>
                  </a:lnTo>
                  <a:lnTo>
                    <a:pt x="101" y="3"/>
                  </a:lnTo>
                  <a:lnTo>
                    <a:pt x="90" y="5"/>
                  </a:lnTo>
                  <a:lnTo>
                    <a:pt x="80" y="10"/>
                  </a:lnTo>
                  <a:lnTo>
                    <a:pt x="70" y="17"/>
                  </a:lnTo>
                  <a:lnTo>
                    <a:pt x="61" y="26"/>
                  </a:lnTo>
                  <a:lnTo>
                    <a:pt x="52" y="36"/>
                  </a:lnTo>
                  <a:lnTo>
                    <a:pt x="44" y="47"/>
                  </a:lnTo>
                  <a:lnTo>
                    <a:pt x="37" y="59"/>
                  </a:lnTo>
                  <a:lnTo>
                    <a:pt x="30" y="72"/>
                  </a:lnTo>
                  <a:lnTo>
                    <a:pt x="22" y="85"/>
                  </a:lnTo>
                  <a:lnTo>
                    <a:pt x="17" y="102"/>
                  </a:lnTo>
                  <a:lnTo>
                    <a:pt x="11" y="117"/>
                  </a:lnTo>
                  <a:lnTo>
                    <a:pt x="7" y="132"/>
                  </a:lnTo>
                  <a:lnTo>
                    <a:pt x="4" y="149"/>
                  </a:lnTo>
                  <a:lnTo>
                    <a:pt x="2" y="165"/>
                  </a:lnTo>
                  <a:lnTo>
                    <a:pt x="1" y="184"/>
                  </a:lnTo>
                  <a:lnTo>
                    <a:pt x="0" y="200"/>
                  </a:lnTo>
                  <a:lnTo>
                    <a:pt x="1" y="216"/>
                  </a:lnTo>
                  <a:lnTo>
                    <a:pt x="3" y="232"/>
                  </a:lnTo>
                  <a:lnTo>
                    <a:pt x="6" y="249"/>
                  </a:lnTo>
                  <a:lnTo>
                    <a:pt x="8" y="264"/>
                  </a:lnTo>
                  <a:lnTo>
                    <a:pt x="13" y="278"/>
                  </a:lnTo>
                  <a:lnTo>
                    <a:pt x="18" y="292"/>
                  </a:lnTo>
                  <a:lnTo>
                    <a:pt x="24" y="305"/>
                  </a:lnTo>
                  <a:lnTo>
                    <a:pt x="30" y="317"/>
                  </a:lnTo>
                  <a:lnTo>
                    <a:pt x="38" y="327"/>
                  </a:lnTo>
                  <a:lnTo>
                    <a:pt x="46" y="337"/>
                  </a:lnTo>
                  <a:lnTo>
                    <a:pt x="54" y="345"/>
                  </a:lnTo>
                  <a:lnTo>
                    <a:pt x="62" y="350"/>
                  </a:lnTo>
                  <a:lnTo>
                    <a:pt x="73" y="355"/>
                  </a:lnTo>
                  <a:lnTo>
                    <a:pt x="82" y="358"/>
                  </a:lnTo>
                  <a:lnTo>
                    <a:pt x="93" y="359"/>
                  </a:lnTo>
                  <a:lnTo>
                    <a:pt x="102" y="359"/>
                  </a:lnTo>
                  <a:lnTo>
                    <a:pt x="113" y="358"/>
                  </a:lnTo>
                  <a:lnTo>
                    <a:pt x="124" y="355"/>
                  </a:lnTo>
                  <a:lnTo>
                    <a:pt x="132" y="349"/>
                  </a:lnTo>
                  <a:lnTo>
                    <a:pt x="143" y="344"/>
                  </a:lnTo>
                  <a:lnTo>
                    <a:pt x="152" y="336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39" name="Freeform 21"/>
            <p:cNvSpPr/>
            <p:nvPr/>
          </p:nvSpPr>
          <p:spPr>
            <a:xfrm>
              <a:off x="4421" y="2543"/>
              <a:ext cx="300" cy="211"/>
            </a:xfrm>
            <a:custGeom>
              <a:rect l="l" t="t" r="r" b="b"/>
              <a:pathLst>
                <a:path w="583" h="411">
                  <a:moveTo>
                    <a:pt x="83" y="105"/>
                  </a:moveTo>
                  <a:lnTo>
                    <a:pt x="67" y="111"/>
                  </a:lnTo>
                  <a:lnTo>
                    <a:pt x="53" y="120"/>
                  </a:lnTo>
                  <a:lnTo>
                    <a:pt x="40" y="130"/>
                  </a:lnTo>
                  <a:lnTo>
                    <a:pt x="29" y="143"/>
                  </a:lnTo>
                  <a:lnTo>
                    <a:pt x="19" y="157"/>
                  </a:lnTo>
                  <a:lnTo>
                    <a:pt x="11" y="171"/>
                  </a:lnTo>
                  <a:lnTo>
                    <a:pt x="6" y="186"/>
                  </a:lnTo>
                  <a:lnTo>
                    <a:pt x="1" y="203"/>
                  </a:lnTo>
                  <a:lnTo>
                    <a:pt x="0" y="219"/>
                  </a:lnTo>
                  <a:lnTo>
                    <a:pt x="1" y="237"/>
                  </a:lnTo>
                  <a:lnTo>
                    <a:pt x="5" y="253"/>
                  </a:lnTo>
                  <a:lnTo>
                    <a:pt x="10" y="268"/>
                  </a:lnTo>
                  <a:lnTo>
                    <a:pt x="19" y="283"/>
                  </a:lnTo>
                  <a:lnTo>
                    <a:pt x="28" y="296"/>
                  </a:lnTo>
                  <a:lnTo>
                    <a:pt x="39" y="310"/>
                  </a:lnTo>
                  <a:lnTo>
                    <a:pt x="52" y="320"/>
                  </a:lnTo>
                  <a:lnTo>
                    <a:pt x="66" y="328"/>
                  </a:lnTo>
                  <a:lnTo>
                    <a:pt x="80" y="335"/>
                  </a:lnTo>
                  <a:lnTo>
                    <a:pt x="98" y="340"/>
                  </a:lnTo>
                  <a:lnTo>
                    <a:pt x="114" y="342"/>
                  </a:lnTo>
                  <a:lnTo>
                    <a:pt x="130" y="342"/>
                  </a:lnTo>
                  <a:lnTo>
                    <a:pt x="147" y="340"/>
                  </a:lnTo>
                  <a:lnTo>
                    <a:pt x="163" y="336"/>
                  </a:lnTo>
                  <a:lnTo>
                    <a:pt x="178" y="329"/>
                  </a:lnTo>
                  <a:lnTo>
                    <a:pt x="193" y="321"/>
                  </a:lnTo>
                  <a:lnTo>
                    <a:pt x="201" y="315"/>
                  </a:lnTo>
                  <a:lnTo>
                    <a:pt x="201" y="315"/>
                  </a:lnTo>
                  <a:lnTo>
                    <a:pt x="213" y="332"/>
                  </a:lnTo>
                  <a:lnTo>
                    <a:pt x="227" y="349"/>
                  </a:lnTo>
                  <a:lnTo>
                    <a:pt x="245" y="363"/>
                  </a:lnTo>
                  <a:lnTo>
                    <a:pt x="261" y="376"/>
                  </a:lnTo>
                  <a:lnTo>
                    <a:pt x="280" y="388"/>
                  </a:lnTo>
                  <a:lnTo>
                    <a:pt x="299" y="397"/>
                  </a:lnTo>
                  <a:lnTo>
                    <a:pt x="320" y="403"/>
                  </a:lnTo>
                  <a:lnTo>
                    <a:pt x="341" y="409"/>
                  </a:lnTo>
                  <a:lnTo>
                    <a:pt x="362" y="411"/>
                  </a:lnTo>
                  <a:lnTo>
                    <a:pt x="384" y="411"/>
                  </a:lnTo>
                  <a:lnTo>
                    <a:pt x="406" y="409"/>
                  </a:lnTo>
                  <a:lnTo>
                    <a:pt x="427" y="406"/>
                  </a:lnTo>
                  <a:lnTo>
                    <a:pt x="448" y="399"/>
                  </a:lnTo>
                  <a:lnTo>
                    <a:pt x="467" y="391"/>
                  </a:lnTo>
                  <a:lnTo>
                    <a:pt x="487" y="380"/>
                  </a:lnTo>
                  <a:lnTo>
                    <a:pt x="505" y="367"/>
                  </a:lnTo>
                  <a:lnTo>
                    <a:pt x="520" y="352"/>
                  </a:lnTo>
                  <a:lnTo>
                    <a:pt x="536" y="337"/>
                  </a:lnTo>
                  <a:lnTo>
                    <a:pt x="548" y="320"/>
                  </a:lnTo>
                  <a:lnTo>
                    <a:pt x="560" y="302"/>
                  </a:lnTo>
                  <a:lnTo>
                    <a:pt x="568" y="281"/>
                  </a:lnTo>
                  <a:lnTo>
                    <a:pt x="576" y="260"/>
                  </a:lnTo>
                  <a:lnTo>
                    <a:pt x="580" y="240"/>
                  </a:lnTo>
                  <a:lnTo>
                    <a:pt x="583" y="218"/>
                  </a:lnTo>
                  <a:lnTo>
                    <a:pt x="583" y="196"/>
                  </a:lnTo>
                  <a:lnTo>
                    <a:pt x="581" y="175"/>
                  </a:lnTo>
                  <a:lnTo>
                    <a:pt x="576" y="154"/>
                  </a:lnTo>
                  <a:lnTo>
                    <a:pt x="570" y="133"/>
                  </a:lnTo>
                  <a:lnTo>
                    <a:pt x="562" y="113"/>
                  </a:lnTo>
                  <a:lnTo>
                    <a:pt x="550" y="95"/>
                  </a:lnTo>
                  <a:lnTo>
                    <a:pt x="537" y="77"/>
                  </a:lnTo>
                  <a:lnTo>
                    <a:pt x="523" y="60"/>
                  </a:lnTo>
                  <a:lnTo>
                    <a:pt x="507" y="46"/>
                  </a:lnTo>
                  <a:lnTo>
                    <a:pt x="490" y="33"/>
                  </a:lnTo>
                  <a:lnTo>
                    <a:pt x="470" y="22"/>
                  </a:lnTo>
                  <a:lnTo>
                    <a:pt x="451" y="13"/>
                  </a:lnTo>
                  <a:lnTo>
                    <a:pt x="431" y="7"/>
                  </a:lnTo>
                  <a:lnTo>
                    <a:pt x="410" y="3"/>
                  </a:lnTo>
                  <a:lnTo>
                    <a:pt x="388" y="0"/>
                  </a:lnTo>
                  <a:lnTo>
                    <a:pt x="366" y="0"/>
                  </a:lnTo>
                  <a:lnTo>
                    <a:pt x="344" y="3"/>
                  </a:lnTo>
                  <a:lnTo>
                    <a:pt x="323" y="7"/>
                  </a:lnTo>
                  <a:lnTo>
                    <a:pt x="302" y="13"/>
                  </a:lnTo>
                  <a:lnTo>
                    <a:pt x="282" y="22"/>
                  </a:lnTo>
                  <a:lnTo>
                    <a:pt x="264" y="32"/>
                  </a:lnTo>
                  <a:lnTo>
                    <a:pt x="254" y="39"/>
                  </a:lnTo>
                  <a:lnTo>
                    <a:pt x="83" y="105"/>
                  </a:lnTo>
                  <a:close/>
                </a:path>
              </a:pathLst>
            </a:custGeom>
            <a:solidFill>
              <a:srgbClr val="FF9975"/>
            </a:solidFill>
            <a:ln cap="flat">
              <a:solidFill>
                <a:srgbClr val="FF9975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40" name="Freeform 22"/>
            <p:cNvSpPr/>
            <p:nvPr/>
          </p:nvSpPr>
          <p:spPr>
            <a:xfrm>
              <a:off x="4421" y="2540"/>
              <a:ext cx="300" cy="212"/>
            </a:xfrm>
            <a:custGeom>
              <a:rect l="l" t="t" r="r" b="b"/>
              <a:pathLst>
                <a:path w="583" h="411">
                  <a:moveTo>
                    <a:pt x="83" y="105"/>
                  </a:moveTo>
                  <a:lnTo>
                    <a:pt x="67" y="111"/>
                  </a:lnTo>
                  <a:lnTo>
                    <a:pt x="53" y="120"/>
                  </a:lnTo>
                  <a:lnTo>
                    <a:pt x="40" y="130"/>
                  </a:lnTo>
                  <a:lnTo>
                    <a:pt x="29" y="143"/>
                  </a:lnTo>
                  <a:lnTo>
                    <a:pt x="19" y="157"/>
                  </a:lnTo>
                  <a:lnTo>
                    <a:pt x="11" y="171"/>
                  </a:lnTo>
                  <a:lnTo>
                    <a:pt x="6" y="186"/>
                  </a:lnTo>
                  <a:lnTo>
                    <a:pt x="1" y="202"/>
                  </a:lnTo>
                  <a:lnTo>
                    <a:pt x="0" y="219"/>
                  </a:lnTo>
                  <a:lnTo>
                    <a:pt x="1" y="237"/>
                  </a:lnTo>
                  <a:lnTo>
                    <a:pt x="5" y="253"/>
                  </a:lnTo>
                  <a:lnTo>
                    <a:pt x="10" y="268"/>
                  </a:lnTo>
                  <a:lnTo>
                    <a:pt x="19" y="283"/>
                  </a:lnTo>
                  <a:lnTo>
                    <a:pt x="28" y="296"/>
                  </a:lnTo>
                  <a:lnTo>
                    <a:pt x="39" y="310"/>
                  </a:lnTo>
                  <a:lnTo>
                    <a:pt x="52" y="320"/>
                  </a:lnTo>
                  <a:lnTo>
                    <a:pt x="66" y="329"/>
                  </a:lnTo>
                  <a:lnTo>
                    <a:pt x="80" y="335"/>
                  </a:lnTo>
                  <a:lnTo>
                    <a:pt x="98" y="340"/>
                  </a:lnTo>
                  <a:lnTo>
                    <a:pt x="114" y="342"/>
                  </a:lnTo>
                  <a:lnTo>
                    <a:pt x="130" y="342"/>
                  </a:lnTo>
                  <a:lnTo>
                    <a:pt x="147" y="340"/>
                  </a:lnTo>
                  <a:lnTo>
                    <a:pt x="163" y="336"/>
                  </a:lnTo>
                  <a:lnTo>
                    <a:pt x="178" y="330"/>
                  </a:lnTo>
                  <a:lnTo>
                    <a:pt x="193" y="321"/>
                  </a:lnTo>
                  <a:lnTo>
                    <a:pt x="201" y="315"/>
                  </a:lnTo>
                  <a:lnTo>
                    <a:pt x="201" y="315"/>
                  </a:lnTo>
                  <a:lnTo>
                    <a:pt x="213" y="333"/>
                  </a:lnTo>
                  <a:lnTo>
                    <a:pt x="227" y="349"/>
                  </a:lnTo>
                  <a:lnTo>
                    <a:pt x="245" y="363"/>
                  </a:lnTo>
                  <a:lnTo>
                    <a:pt x="261" y="376"/>
                  </a:lnTo>
                  <a:lnTo>
                    <a:pt x="280" y="388"/>
                  </a:lnTo>
                  <a:lnTo>
                    <a:pt x="299" y="397"/>
                  </a:lnTo>
                  <a:lnTo>
                    <a:pt x="320" y="403"/>
                  </a:lnTo>
                  <a:lnTo>
                    <a:pt x="341" y="408"/>
                  </a:lnTo>
                  <a:lnTo>
                    <a:pt x="362" y="411"/>
                  </a:lnTo>
                  <a:lnTo>
                    <a:pt x="384" y="411"/>
                  </a:lnTo>
                  <a:lnTo>
                    <a:pt x="406" y="409"/>
                  </a:lnTo>
                  <a:lnTo>
                    <a:pt x="427" y="405"/>
                  </a:lnTo>
                  <a:lnTo>
                    <a:pt x="448" y="400"/>
                  </a:lnTo>
                  <a:lnTo>
                    <a:pt x="467" y="391"/>
                  </a:lnTo>
                  <a:lnTo>
                    <a:pt x="487" y="379"/>
                  </a:lnTo>
                  <a:lnTo>
                    <a:pt x="505" y="367"/>
                  </a:lnTo>
                  <a:lnTo>
                    <a:pt x="520" y="353"/>
                  </a:lnTo>
                  <a:lnTo>
                    <a:pt x="536" y="337"/>
                  </a:lnTo>
                  <a:lnTo>
                    <a:pt x="548" y="320"/>
                  </a:lnTo>
                  <a:lnTo>
                    <a:pt x="560" y="300"/>
                  </a:lnTo>
                  <a:lnTo>
                    <a:pt x="568" y="281"/>
                  </a:lnTo>
                  <a:lnTo>
                    <a:pt x="576" y="261"/>
                  </a:lnTo>
                  <a:lnTo>
                    <a:pt x="580" y="240"/>
                  </a:lnTo>
                  <a:lnTo>
                    <a:pt x="583" y="218"/>
                  </a:lnTo>
                  <a:lnTo>
                    <a:pt x="583" y="196"/>
                  </a:lnTo>
                  <a:lnTo>
                    <a:pt x="581" y="175"/>
                  </a:lnTo>
                  <a:lnTo>
                    <a:pt x="576" y="154"/>
                  </a:lnTo>
                  <a:lnTo>
                    <a:pt x="570" y="133"/>
                  </a:lnTo>
                  <a:lnTo>
                    <a:pt x="562" y="113"/>
                  </a:lnTo>
                  <a:lnTo>
                    <a:pt x="550" y="95"/>
                  </a:lnTo>
                  <a:lnTo>
                    <a:pt x="537" y="77"/>
                  </a:lnTo>
                  <a:lnTo>
                    <a:pt x="523" y="60"/>
                  </a:lnTo>
                  <a:lnTo>
                    <a:pt x="507" y="46"/>
                  </a:lnTo>
                  <a:lnTo>
                    <a:pt x="490" y="34"/>
                  </a:lnTo>
                  <a:lnTo>
                    <a:pt x="470" y="22"/>
                  </a:lnTo>
                  <a:lnTo>
                    <a:pt x="451" y="13"/>
                  </a:lnTo>
                  <a:lnTo>
                    <a:pt x="431" y="7"/>
                  </a:lnTo>
                  <a:lnTo>
                    <a:pt x="410" y="2"/>
                  </a:lnTo>
                  <a:lnTo>
                    <a:pt x="388" y="0"/>
                  </a:lnTo>
                  <a:lnTo>
                    <a:pt x="366" y="0"/>
                  </a:lnTo>
                  <a:lnTo>
                    <a:pt x="344" y="2"/>
                  </a:lnTo>
                  <a:lnTo>
                    <a:pt x="323" y="7"/>
                  </a:lnTo>
                  <a:lnTo>
                    <a:pt x="302" y="12"/>
                  </a:lnTo>
                  <a:lnTo>
                    <a:pt x="282" y="22"/>
                  </a:lnTo>
                  <a:lnTo>
                    <a:pt x="264" y="33"/>
                  </a:lnTo>
                  <a:lnTo>
                    <a:pt x="254" y="39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41" name="Freeform 23"/>
            <p:cNvSpPr/>
            <p:nvPr/>
          </p:nvSpPr>
          <p:spPr>
            <a:xfrm>
              <a:off x="4174" y="2197"/>
              <a:ext cx="459" cy="143"/>
            </a:xfrm>
            <a:custGeom>
              <a:rect l="l" t="t" r="r" b="b"/>
              <a:pathLst>
                <a:path w="892" h="279">
                  <a:moveTo>
                    <a:pt x="0" y="188"/>
                  </a:moveTo>
                  <a:lnTo>
                    <a:pt x="4" y="214"/>
                  </a:lnTo>
                  <a:lnTo>
                    <a:pt x="37" y="242"/>
                  </a:lnTo>
                  <a:lnTo>
                    <a:pt x="77" y="254"/>
                  </a:lnTo>
                  <a:lnTo>
                    <a:pt x="128" y="258"/>
                  </a:lnTo>
                  <a:lnTo>
                    <a:pt x="219" y="246"/>
                  </a:lnTo>
                  <a:lnTo>
                    <a:pt x="260" y="228"/>
                  </a:lnTo>
                  <a:lnTo>
                    <a:pt x="299" y="202"/>
                  </a:lnTo>
                  <a:lnTo>
                    <a:pt x="343" y="176"/>
                  </a:lnTo>
                  <a:lnTo>
                    <a:pt x="371" y="164"/>
                  </a:lnTo>
                  <a:lnTo>
                    <a:pt x="392" y="156"/>
                  </a:lnTo>
                  <a:lnTo>
                    <a:pt x="417" y="151"/>
                  </a:lnTo>
                  <a:lnTo>
                    <a:pt x="425" y="156"/>
                  </a:lnTo>
                  <a:lnTo>
                    <a:pt x="421" y="180"/>
                  </a:lnTo>
                  <a:lnTo>
                    <a:pt x="405" y="202"/>
                  </a:lnTo>
                  <a:lnTo>
                    <a:pt x="379" y="221"/>
                  </a:lnTo>
                  <a:lnTo>
                    <a:pt x="351" y="238"/>
                  </a:lnTo>
                  <a:lnTo>
                    <a:pt x="339" y="241"/>
                  </a:lnTo>
                  <a:lnTo>
                    <a:pt x="310" y="254"/>
                  </a:lnTo>
                  <a:lnTo>
                    <a:pt x="314" y="266"/>
                  </a:lnTo>
                  <a:lnTo>
                    <a:pt x="343" y="279"/>
                  </a:lnTo>
                  <a:lnTo>
                    <a:pt x="384" y="276"/>
                  </a:lnTo>
                  <a:lnTo>
                    <a:pt x="446" y="254"/>
                  </a:lnTo>
                  <a:lnTo>
                    <a:pt x="500" y="225"/>
                  </a:lnTo>
                  <a:lnTo>
                    <a:pt x="535" y="202"/>
                  </a:lnTo>
                  <a:lnTo>
                    <a:pt x="588" y="162"/>
                  </a:lnTo>
                  <a:lnTo>
                    <a:pt x="628" y="176"/>
                  </a:lnTo>
                  <a:lnTo>
                    <a:pt x="665" y="202"/>
                  </a:lnTo>
                  <a:lnTo>
                    <a:pt x="689" y="202"/>
                  </a:lnTo>
                  <a:lnTo>
                    <a:pt x="723" y="188"/>
                  </a:lnTo>
                  <a:lnTo>
                    <a:pt x="759" y="187"/>
                  </a:lnTo>
                  <a:lnTo>
                    <a:pt x="772" y="202"/>
                  </a:lnTo>
                  <a:lnTo>
                    <a:pt x="785" y="214"/>
                  </a:lnTo>
                  <a:lnTo>
                    <a:pt x="823" y="214"/>
                  </a:lnTo>
                  <a:lnTo>
                    <a:pt x="850" y="205"/>
                  </a:lnTo>
                  <a:lnTo>
                    <a:pt x="880" y="184"/>
                  </a:lnTo>
                  <a:lnTo>
                    <a:pt x="891" y="162"/>
                  </a:lnTo>
                  <a:lnTo>
                    <a:pt x="892" y="144"/>
                  </a:lnTo>
                  <a:lnTo>
                    <a:pt x="880" y="118"/>
                  </a:lnTo>
                  <a:lnTo>
                    <a:pt x="863" y="106"/>
                  </a:lnTo>
                  <a:lnTo>
                    <a:pt x="838" y="97"/>
                  </a:lnTo>
                  <a:lnTo>
                    <a:pt x="812" y="97"/>
                  </a:lnTo>
                  <a:lnTo>
                    <a:pt x="797" y="102"/>
                  </a:lnTo>
                  <a:lnTo>
                    <a:pt x="768" y="110"/>
                  </a:lnTo>
                  <a:lnTo>
                    <a:pt x="748" y="110"/>
                  </a:lnTo>
                  <a:lnTo>
                    <a:pt x="760" y="102"/>
                  </a:lnTo>
                  <a:lnTo>
                    <a:pt x="772" y="90"/>
                  </a:lnTo>
                  <a:lnTo>
                    <a:pt x="776" y="70"/>
                  </a:lnTo>
                  <a:lnTo>
                    <a:pt x="760" y="65"/>
                  </a:lnTo>
                  <a:lnTo>
                    <a:pt x="748" y="65"/>
                  </a:lnTo>
                  <a:lnTo>
                    <a:pt x="689" y="82"/>
                  </a:lnTo>
                  <a:lnTo>
                    <a:pt x="641" y="90"/>
                  </a:lnTo>
                  <a:lnTo>
                    <a:pt x="615" y="90"/>
                  </a:lnTo>
                  <a:lnTo>
                    <a:pt x="575" y="83"/>
                  </a:lnTo>
                  <a:lnTo>
                    <a:pt x="560" y="74"/>
                  </a:lnTo>
                  <a:lnTo>
                    <a:pt x="548" y="44"/>
                  </a:lnTo>
                  <a:lnTo>
                    <a:pt x="524" y="16"/>
                  </a:lnTo>
                  <a:lnTo>
                    <a:pt x="484" y="5"/>
                  </a:lnTo>
                  <a:lnTo>
                    <a:pt x="434" y="0"/>
                  </a:lnTo>
                  <a:lnTo>
                    <a:pt x="384" y="3"/>
                  </a:lnTo>
                  <a:lnTo>
                    <a:pt x="365" y="17"/>
                  </a:lnTo>
                  <a:lnTo>
                    <a:pt x="339" y="31"/>
                  </a:lnTo>
                  <a:lnTo>
                    <a:pt x="326" y="44"/>
                  </a:lnTo>
                  <a:lnTo>
                    <a:pt x="305" y="54"/>
                  </a:lnTo>
                  <a:lnTo>
                    <a:pt x="286" y="44"/>
                  </a:lnTo>
                  <a:lnTo>
                    <a:pt x="272" y="31"/>
                  </a:lnTo>
                  <a:lnTo>
                    <a:pt x="252" y="32"/>
                  </a:lnTo>
                  <a:lnTo>
                    <a:pt x="235" y="36"/>
                  </a:lnTo>
                  <a:lnTo>
                    <a:pt x="222" y="57"/>
                  </a:lnTo>
                  <a:lnTo>
                    <a:pt x="220" y="97"/>
                  </a:lnTo>
                  <a:lnTo>
                    <a:pt x="211" y="124"/>
                  </a:lnTo>
                  <a:lnTo>
                    <a:pt x="177" y="135"/>
                  </a:lnTo>
                  <a:lnTo>
                    <a:pt x="141" y="149"/>
                  </a:lnTo>
                  <a:lnTo>
                    <a:pt x="124" y="168"/>
                  </a:lnTo>
                  <a:lnTo>
                    <a:pt x="102" y="174"/>
                  </a:lnTo>
                  <a:lnTo>
                    <a:pt x="74" y="180"/>
                  </a:lnTo>
                  <a:lnTo>
                    <a:pt x="37" y="180"/>
                  </a:lnTo>
                  <a:lnTo>
                    <a:pt x="8" y="180"/>
                  </a:lnTo>
                  <a:lnTo>
                    <a:pt x="0" y="188"/>
                  </a:lnTo>
                  <a:close/>
                </a:path>
              </a:pathLst>
            </a:custGeom>
            <a:solidFill>
              <a:srgbClr val="C96623"/>
            </a:solidFill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42" name="Freeform 24"/>
            <p:cNvSpPr/>
            <p:nvPr/>
          </p:nvSpPr>
          <p:spPr>
            <a:xfrm>
              <a:off x="4490" y="2982"/>
              <a:ext cx="95" cy="29"/>
            </a:xfrm>
            <a:custGeom>
              <a:rect l="l" t="t" r="r" b="b"/>
              <a:pathLst>
                <a:path w="185" h="56">
                  <a:moveTo>
                    <a:pt x="0" y="26"/>
                  </a:moveTo>
                  <a:lnTo>
                    <a:pt x="14" y="35"/>
                  </a:lnTo>
                  <a:lnTo>
                    <a:pt x="28" y="44"/>
                  </a:lnTo>
                  <a:lnTo>
                    <a:pt x="43" y="50"/>
                  </a:lnTo>
                  <a:lnTo>
                    <a:pt x="59" y="54"/>
                  </a:lnTo>
                  <a:lnTo>
                    <a:pt x="75" y="56"/>
                  </a:lnTo>
                  <a:lnTo>
                    <a:pt x="91" y="56"/>
                  </a:lnTo>
                  <a:lnTo>
                    <a:pt x="108" y="54"/>
                  </a:lnTo>
                  <a:lnTo>
                    <a:pt x="123" y="50"/>
                  </a:lnTo>
                  <a:lnTo>
                    <a:pt x="139" y="43"/>
                  </a:lnTo>
                  <a:lnTo>
                    <a:pt x="152" y="34"/>
                  </a:lnTo>
                  <a:lnTo>
                    <a:pt x="165" y="24"/>
                  </a:lnTo>
                  <a:lnTo>
                    <a:pt x="176" y="11"/>
                  </a:lnTo>
                  <a:lnTo>
                    <a:pt x="185" y="0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43" name="Freeform 25"/>
            <p:cNvSpPr/>
            <p:nvPr/>
          </p:nvSpPr>
          <p:spPr>
            <a:xfrm>
              <a:off x="4325" y="2790"/>
              <a:ext cx="267" cy="94"/>
            </a:xfrm>
            <a:custGeom>
              <a:rect l="l" t="t" r="r" b="b"/>
              <a:pathLst>
                <a:path w="518" h="181">
                  <a:moveTo>
                    <a:pt x="515" y="93"/>
                  </a:moveTo>
                  <a:lnTo>
                    <a:pt x="514" y="110"/>
                  </a:lnTo>
                  <a:lnTo>
                    <a:pt x="516" y="121"/>
                  </a:lnTo>
                  <a:lnTo>
                    <a:pt x="518" y="133"/>
                  </a:lnTo>
                  <a:lnTo>
                    <a:pt x="514" y="147"/>
                  </a:lnTo>
                  <a:lnTo>
                    <a:pt x="505" y="157"/>
                  </a:lnTo>
                  <a:lnTo>
                    <a:pt x="496" y="160"/>
                  </a:lnTo>
                  <a:lnTo>
                    <a:pt x="478" y="162"/>
                  </a:lnTo>
                  <a:lnTo>
                    <a:pt x="465" y="165"/>
                  </a:lnTo>
                  <a:lnTo>
                    <a:pt x="447" y="170"/>
                  </a:lnTo>
                  <a:lnTo>
                    <a:pt x="434" y="173"/>
                  </a:lnTo>
                  <a:lnTo>
                    <a:pt x="422" y="173"/>
                  </a:lnTo>
                  <a:lnTo>
                    <a:pt x="413" y="169"/>
                  </a:lnTo>
                  <a:lnTo>
                    <a:pt x="409" y="166"/>
                  </a:lnTo>
                  <a:lnTo>
                    <a:pt x="401" y="157"/>
                  </a:lnTo>
                  <a:lnTo>
                    <a:pt x="395" y="171"/>
                  </a:lnTo>
                  <a:lnTo>
                    <a:pt x="390" y="175"/>
                  </a:lnTo>
                  <a:lnTo>
                    <a:pt x="377" y="176"/>
                  </a:lnTo>
                  <a:lnTo>
                    <a:pt x="364" y="174"/>
                  </a:lnTo>
                  <a:lnTo>
                    <a:pt x="349" y="171"/>
                  </a:lnTo>
                  <a:lnTo>
                    <a:pt x="339" y="171"/>
                  </a:lnTo>
                  <a:lnTo>
                    <a:pt x="326" y="175"/>
                  </a:lnTo>
                  <a:lnTo>
                    <a:pt x="313" y="176"/>
                  </a:lnTo>
                  <a:lnTo>
                    <a:pt x="303" y="175"/>
                  </a:lnTo>
                  <a:lnTo>
                    <a:pt x="301" y="171"/>
                  </a:lnTo>
                  <a:lnTo>
                    <a:pt x="299" y="164"/>
                  </a:lnTo>
                  <a:lnTo>
                    <a:pt x="295" y="168"/>
                  </a:lnTo>
                  <a:lnTo>
                    <a:pt x="289" y="175"/>
                  </a:lnTo>
                  <a:lnTo>
                    <a:pt x="285" y="178"/>
                  </a:lnTo>
                  <a:lnTo>
                    <a:pt x="276" y="181"/>
                  </a:lnTo>
                  <a:lnTo>
                    <a:pt x="264" y="181"/>
                  </a:lnTo>
                  <a:lnTo>
                    <a:pt x="255" y="180"/>
                  </a:lnTo>
                  <a:lnTo>
                    <a:pt x="245" y="176"/>
                  </a:lnTo>
                  <a:lnTo>
                    <a:pt x="235" y="175"/>
                  </a:lnTo>
                  <a:lnTo>
                    <a:pt x="224" y="175"/>
                  </a:lnTo>
                  <a:lnTo>
                    <a:pt x="211" y="174"/>
                  </a:lnTo>
                  <a:lnTo>
                    <a:pt x="202" y="170"/>
                  </a:lnTo>
                  <a:lnTo>
                    <a:pt x="195" y="168"/>
                  </a:lnTo>
                  <a:lnTo>
                    <a:pt x="192" y="163"/>
                  </a:lnTo>
                  <a:lnTo>
                    <a:pt x="192" y="153"/>
                  </a:lnTo>
                  <a:lnTo>
                    <a:pt x="182" y="160"/>
                  </a:lnTo>
                  <a:lnTo>
                    <a:pt x="178" y="163"/>
                  </a:lnTo>
                  <a:lnTo>
                    <a:pt x="173" y="165"/>
                  </a:lnTo>
                  <a:lnTo>
                    <a:pt x="166" y="164"/>
                  </a:lnTo>
                  <a:lnTo>
                    <a:pt x="158" y="162"/>
                  </a:lnTo>
                  <a:lnTo>
                    <a:pt x="147" y="159"/>
                  </a:lnTo>
                  <a:lnTo>
                    <a:pt x="140" y="160"/>
                  </a:lnTo>
                  <a:lnTo>
                    <a:pt x="129" y="159"/>
                  </a:lnTo>
                  <a:lnTo>
                    <a:pt x="122" y="158"/>
                  </a:lnTo>
                  <a:lnTo>
                    <a:pt x="119" y="157"/>
                  </a:lnTo>
                  <a:lnTo>
                    <a:pt x="113" y="151"/>
                  </a:lnTo>
                  <a:lnTo>
                    <a:pt x="112" y="149"/>
                  </a:lnTo>
                  <a:lnTo>
                    <a:pt x="109" y="146"/>
                  </a:lnTo>
                  <a:lnTo>
                    <a:pt x="106" y="144"/>
                  </a:lnTo>
                  <a:lnTo>
                    <a:pt x="105" y="141"/>
                  </a:lnTo>
                  <a:lnTo>
                    <a:pt x="104" y="137"/>
                  </a:lnTo>
                  <a:lnTo>
                    <a:pt x="103" y="137"/>
                  </a:lnTo>
                  <a:lnTo>
                    <a:pt x="100" y="139"/>
                  </a:lnTo>
                  <a:lnTo>
                    <a:pt x="98" y="141"/>
                  </a:lnTo>
                  <a:lnTo>
                    <a:pt x="93" y="142"/>
                  </a:lnTo>
                  <a:lnTo>
                    <a:pt x="85" y="142"/>
                  </a:lnTo>
                  <a:lnTo>
                    <a:pt x="77" y="141"/>
                  </a:lnTo>
                  <a:lnTo>
                    <a:pt x="71" y="140"/>
                  </a:lnTo>
                  <a:lnTo>
                    <a:pt x="66" y="137"/>
                  </a:lnTo>
                  <a:lnTo>
                    <a:pt x="58" y="134"/>
                  </a:lnTo>
                  <a:lnTo>
                    <a:pt x="54" y="128"/>
                  </a:lnTo>
                  <a:lnTo>
                    <a:pt x="49" y="126"/>
                  </a:lnTo>
                  <a:lnTo>
                    <a:pt x="40" y="122"/>
                  </a:lnTo>
                  <a:lnTo>
                    <a:pt x="23" y="114"/>
                  </a:lnTo>
                  <a:lnTo>
                    <a:pt x="23" y="114"/>
                  </a:lnTo>
                  <a:lnTo>
                    <a:pt x="16" y="95"/>
                  </a:lnTo>
                  <a:lnTo>
                    <a:pt x="10" y="69"/>
                  </a:lnTo>
                  <a:lnTo>
                    <a:pt x="5" y="41"/>
                  </a:lnTo>
                  <a:lnTo>
                    <a:pt x="0" y="0"/>
                  </a:lnTo>
                  <a:lnTo>
                    <a:pt x="13" y="9"/>
                  </a:lnTo>
                  <a:lnTo>
                    <a:pt x="48" y="29"/>
                  </a:lnTo>
                  <a:lnTo>
                    <a:pt x="80" y="46"/>
                  </a:lnTo>
                  <a:lnTo>
                    <a:pt x="117" y="62"/>
                  </a:lnTo>
                  <a:lnTo>
                    <a:pt x="152" y="76"/>
                  </a:lnTo>
                  <a:lnTo>
                    <a:pt x="190" y="87"/>
                  </a:lnTo>
                  <a:lnTo>
                    <a:pt x="226" y="96"/>
                  </a:lnTo>
                  <a:lnTo>
                    <a:pt x="264" y="103"/>
                  </a:lnTo>
                  <a:lnTo>
                    <a:pt x="302" y="107"/>
                  </a:lnTo>
                  <a:lnTo>
                    <a:pt x="339" y="110"/>
                  </a:lnTo>
                  <a:lnTo>
                    <a:pt x="379" y="110"/>
                  </a:lnTo>
                  <a:lnTo>
                    <a:pt x="416" y="108"/>
                  </a:lnTo>
                  <a:lnTo>
                    <a:pt x="455" y="104"/>
                  </a:lnTo>
                  <a:lnTo>
                    <a:pt x="492" y="97"/>
                  </a:lnTo>
                  <a:lnTo>
                    <a:pt x="515" y="93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44" name="Freeform 26"/>
            <p:cNvSpPr/>
            <p:nvPr/>
          </p:nvSpPr>
          <p:spPr>
            <a:xfrm>
              <a:off x="4346" y="2839"/>
              <a:ext cx="246" cy="45"/>
            </a:xfrm>
            <a:custGeom>
              <a:rect l="l" t="t" r="r" b="b"/>
              <a:pathLst>
                <a:path w="478" h="88">
                  <a:moveTo>
                    <a:pt x="475" y="0"/>
                  </a:moveTo>
                  <a:lnTo>
                    <a:pt x="474" y="17"/>
                  </a:lnTo>
                  <a:lnTo>
                    <a:pt x="476" y="28"/>
                  </a:lnTo>
                  <a:lnTo>
                    <a:pt x="478" y="40"/>
                  </a:lnTo>
                  <a:lnTo>
                    <a:pt x="474" y="54"/>
                  </a:lnTo>
                  <a:lnTo>
                    <a:pt x="465" y="64"/>
                  </a:lnTo>
                  <a:lnTo>
                    <a:pt x="456" y="67"/>
                  </a:lnTo>
                  <a:lnTo>
                    <a:pt x="438" y="69"/>
                  </a:lnTo>
                  <a:lnTo>
                    <a:pt x="425" y="72"/>
                  </a:lnTo>
                  <a:lnTo>
                    <a:pt x="407" y="77"/>
                  </a:lnTo>
                  <a:lnTo>
                    <a:pt x="394" y="80"/>
                  </a:lnTo>
                  <a:lnTo>
                    <a:pt x="382" y="80"/>
                  </a:lnTo>
                  <a:lnTo>
                    <a:pt x="373" y="76"/>
                  </a:lnTo>
                  <a:lnTo>
                    <a:pt x="369" y="73"/>
                  </a:lnTo>
                  <a:lnTo>
                    <a:pt x="361" y="64"/>
                  </a:lnTo>
                  <a:lnTo>
                    <a:pt x="355" y="78"/>
                  </a:lnTo>
                  <a:lnTo>
                    <a:pt x="350" y="82"/>
                  </a:lnTo>
                  <a:lnTo>
                    <a:pt x="337" y="83"/>
                  </a:lnTo>
                  <a:lnTo>
                    <a:pt x="324" y="81"/>
                  </a:lnTo>
                  <a:lnTo>
                    <a:pt x="309" y="78"/>
                  </a:lnTo>
                  <a:lnTo>
                    <a:pt x="299" y="78"/>
                  </a:lnTo>
                  <a:lnTo>
                    <a:pt x="286" y="82"/>
                  </a:lnTo>
                  <a:lnTo>
                    <a:pt x="273" y="83"/>
                  </a:lnTo>
                  <a:lnTo>
                    <a:pt x="263" y="82"/>
                  </a:lnTo>
                  <a:lnTo>
                    <a:pt x="261" y="78"/>
                  </a:lnTo>
                  <a:lnTo>
                    <a:pt x="259" y="71"/>
                  </a:lnTo>
                  <a:lnTo>
                    <a:pt x="255" y="75"/>
                  </a:lnTo>
                  <a:lnTo>
                    <a:pt x="249" y="82"/>
                  </a:lnTo>
                  <a:lnTo>
                    <a:pt x="245" y="85"/>
                  </a:lnTo>
                  <a:lnTo>
                    <a:pt x="236" y="88"/>
                  </a:lnTo>
                  <a:lnTo>
                    <a:pt x="224" y="88"/>
                  </a:lnTo>
                  <a:lnTo>
                    <a:pt x="215" y="87"/>
                  </a:lnTo>
                  <a:lnTo>
                    <a:pt x="205" y="83"/>
                  </a:lnTo>
                  <a:lnTo>
                    <a:pt x="195" y="82"/>
                  </a:lnTo>
                  <a:lnTo>
                    <a:pt x="184" y="82"/>
                  </a:lnTo>
                  <a:lnTo>
                    <a:pt x="171" y="81"/>
                  </a:lnTo>
                  <a:lnTo>
                    <a:pt x="162" y="77"/>
                  </a:lnTo>
                  <a:lnTo>
                    <a:pt x="155" y="75"/>
                  </a:lnTo>
                  <a:lnTo>
                    <a:pt x="152" y="70"/>
                  </a:lnTo>
                  <a:lnTo>
                    <a:pt x="152" y="60"/>
                  </a:lnTo>
                  <a:lnTo>
                    <a:pt x="142" y="67"/>
                  </a:lnTo>
                  <a:lnTo>
                    <a:pt x="138" y="70"/>
                  </a:lnTo>
                  <a:lnTo>
                    <a:pt x="133" y="72"/>
                  </a:lnTo>
                  <a:lnTo>
                    <a:pt x="126" y="71"/>
                  </a:lnTo>
                  <a:lnTo>
                    <a:pt x="118" y="69"/>
                  </a:lnTo>
                  <a:lnTo>
                    <a:pt x="107" y="66"/>
                  </a:lnTo>
                  <a:lnTo>
                    <a:pt x="100" y="67"/>
                  </a:lnTo>
                  <a:lnTo>
                    <a:pt x="89" y="66"/>
                  </a:lnTo>
                  <a:lnTo>
                    <a:pt x="82" y="65"/>
                  </a:lnTo>
                  <a:lnTo>
                    <a:pt x="79" y="64"/>
                  </a:lnTo>
                  <a:lnTo>
                    <a:pt x="73" y="58"/>
                  </a:lnTo>
                  <a:lnTo>
                    <a:pt x="72" y="56"/>
                  </a:lnTo>
                  <a:lnTo>
                    <a:pt x="69" y="53"/>
                  </a:lnTo>
                  <a:lnTo>
                    <a:pt x="66" y="51"/>
                  </a:lnTo>
                  <a:lnTo>
                    <a:pt x="65" y="48"/>
                  </a:lnTo>
                  <a:lnTo>
                    <a:pt x="64" y="44"/>
                  </a:lnTo>
                  <a:lnTo>
                    <a:pt x="63" y="44"/>
                  </a:lnTo>
                  <a:lnTo>
                    <a:pt x="60" y="46"/>
                  </a:lnTo>
                  <a:lnTo>
                    <a:pt x="58" y="48"/>
                  </a:lnTo>
                  <a:lnTo>
                    <a:pt x="53" y="49"/>
                  </a:lnTo>
                  <a:lnTo>
                    <a:pt x="45" y="49"/>
                  </a:lnTo>
                  <a:lnTo>
                    <a:pt x="37" y="48"/>
                  </a:lnTo>
                  <a:lnTo>
                    <a:pt x="31" y="47"/>
                  </a:lnTo>
                  <a:lnTo>
                    <a:pt x="26" y="44"/>
                  </a:lnTo>
                  <a:lnTo>
                    <a:pt x="18" y="41"/>
                  </a:lnTo>
                  <a:lnTo>
                    <a:pt x="14" y="35"/>
                  </a:lnTo>
                  <a:lnTo>
                    <a:pt x="9" y="33"/>
                  </a:lnTo>
                  <a:lnTo>
                    <a:pt x="0" y="29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45" name="Freeform 27"/>
            <p:cNvSpPr/>
            <p:nvPr/>
          </p:nvSpPr>
          <p:spPr>
            <a:xfrm>
              <a:off x="4532" y="2850"/>
              <a:ext cx="1" cy="22"/>
            </a:xfrm>
            <a:custGeom>
              <a:rect l="l" t="t" r="r" b="b"/>
              <a:pathLst>
                <a:path w="2" h="43">
                  <a:moveTo>
                    <a:pt x="0" y="43"/>
                  </a:moveTo>
                  <a:lnTo>
                    <a:pt x="0" y="30"/>
                  </a:lnTo>
                  <a:lnTo>
                    <a:pt x="2" y="17"/>
                  </a:lnTo>
                  <a:lnTo>
                    <a:pt x="2" y="0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46" name="Freeform 28"/>
            <p:cNvSpPr/>
            <p:nvPr/>
          </p:nvSpPr>
          <p:spPr>
            <a:xfrm>
              <a:off x="4479" y="2848"/>
              <a:ext cx="2" cy="27"/>
            </a:xfrm>
            <a:custGeom>
              <a:rect l="l" t="t" r="r" b="b"/>
              <a:pathLst>
                <a:path w="3" h="52">
                  <a:moveTo>
                    <a:pt x="0" y="53"/>
                  </a:moveTo>
                  <a:lnTo>
                    <a:pt x="0" y="40"/>
                  </a:lnTo>
                  <a:lnTo>
                    <a:pt x="0" y="30"/>
                  </a:lnTo>
                  <a:lnTo>
                    <a:pt x="0" y="23"/>
                  </a:lnTo>
                  <a:lnTo>
                    <a:pt x="3" y="0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47" name="Freeform 29"/>
            <p:cNvSpPr/>
            <p:nvPr/>
          </p:nvSpPr>
          <p:spPr>
            <a:xfrm>
              <a:off x="4424" y="2839"/>
              <a:ext cx="1" cy="31"/>
            </a:xfrm>
            <a:custGeom>
              <a:rect l="l" t="t" r="r" b="b"/>
              <a:pathLst>
                <a:path w="3" h="61">
                  <a:moveTo>
                    <a:pt x="0" y="61"/>
                  </a:moveTo>
                  <a:lnTo>
                    <a:pt x="0" y="49"/>
                  </a:lnTo>
                  <a:lnTo>
                    <a:pt x="0" y="34"/>
                  </a:lnTo>
                  <a:lnTo>
                    <a:pt x="3" y="14"/>
                  </a:lnTo>
                  <a:lnTo>
                    <a:pt x="3" y="3"/>
                  </a:lnTo>
                  <a:lnTo>
                    <a:pt x="3" y="0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48" name="Freeform 30"/>
            <p:cNvSpPr/>
            <p:nvPr/>
          </p:nvSpPr>
          <p:spPr>
            <a:xfrm>
              <a:off x="4379" y="2824"/>
              <a:ext cx="1" cy="37"/>
            </a:xfrm>
            <a:custGeom>
              <a:rect l="l" t="t" r="r" b="b"/>
              <a:pathLst>
                <a:path w="2" h="72">
                  <a:moveTo>
                    <a:pt x="0" y="72"/>
                  </a:moveTo>
                  <a:lnTo>
                    <a:pt x="0" y="52"/>
                  </a:lnTo>
                  <a:lnTo>
                    <a:pt x="2" y="33"/>
                  </a:lnTo>
                  <a:lnTo>
                    <a:pt x="2" y="9"/>
                  </a:lnTo>
                  <a:lnTo>
                    <a:pt x="0" y="0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49" name="Freeform 31"/>
            <p:cNvSpPr/>
            <p:nvPr/>
          </p:nvSpPr>
          <p:spPr>
            <a:xfrm>
              <a:off x="4240" y="2739"/>
              <a:ext cx="95" cy="34"/>
            </a:xfrm>
            <a:custGeom>
              <a:rect l="l" t="t" r="r" b="b"/>
              <a:pathLst>
                <a:path w="184" h="66">
                  <a:moveTo>
                    <a:pt x="0" y="13"/>
                  </a:moveTo>
                  <a:lnTo>
                    <a:pt x="8" y="26"/>
                  </a:lnTo>
                  <a:lnTo>
                    <a:pt x="18" y="37"/>
                  </a:lnTo>
                  <a:lnTo>
                    <a:pt x="29" y="47"/>
                  </a:lnTo>
                  <a:lnTo>
                    <a:pt x="43" y="55"/>
                  </a:lnTo>
                  <a:lnTo>
                    <a:pt x="57" y="61"/>
                  </a:lnTo>
                  <a:lnTo>
                    <a:pt x="71" y="64"/>
                  </a:lnTo>
                  <a:lnTo>
                    <a:pt x="86" y="66"/>
                  </a:lnTo>
                  <a:lnTo>
                    <a:pt x="101" y="65"/>
                  </a:lnTo>
                  <a:lnTo>
                    <a:pt x="116" y="63"/>
                  </a:lnTo>
                  <a:lnTo>
                    <a:pt x="131" y="58"/>
                  </a:lnTo>
                  <a:lnTo>
                    <a:pt x="144" y="50"/>
                  </a:lnTo>
                  <a:lnTo>
                    <a:pt x="156" y="41"/>
                  </a:lnTo>
                  <a:lnTo>
                    <a:pt x="166" y="31"/>
                  </a:lnTo>
                  <a:lnTo>
                    <a:pt x="175" y="18"/>
                  </a:lnTo>
                  <a:lnTo>
                    <a:pt x="182" y="5"/>
                  </a:lnTo>
                  <a:lnTo>
                    <a:pt x="184" y="0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50" name="Freeform 32"/>
            <p:cNvSpPr/>
            <p:nvPr/>
          </p:nvSpPr>
          <p:spPr>
            <a:xfrm>
              <a:off x="4300" y="2773"/>
              <a:ext cx="373" cy="75"/>
            </a:xfrm>
            <a:custGeom>
              <a:rect l="l" t="t" r="r" b="b"/>
              <a:pathLst>
                <a:path w="725" h="146">
                  <a:moveTo>
                    <a:pt x="0" y="0"/>
                  </a:moveTo>
                  <a:lnTo>
                    <a:pt x="32" y="24"/>
                  </a:lnTo>
                  <a:lnTo>
                    <a:pt x="63" y="45"/>
                  </a:lnTo>
                  <a:lnTo>
                    <a:pt x="97" y="65"/>
                  </a:lnTo>
                  <a:lnTo>
                    <a:pt x="130" y="82"/>
                  </a:lnTo>
                  <a:lnTo>
                    <a:pt x="167" y="98"/>
                  </a:lnTo>
                  <a:lnTo>
                    <a:pt x="201" y="112"/>
                  </a:lnTo>
                  <a:lnTo>
                    <a:pt x="239" y="123"/>
                  </a:lnTo>
                  <a:lnTo>
                    <a:pt x="276" y="132"/>
                  </a:lnTo>
                  <a:lnTo>
                    <a:pt x="313" y="139"/>
                  </a:lnTo>
                  <a:lnTo>
                    <a:pt x="351" y="143"/>
                  </a:lnTo>
                  <a:lnTo>
                    <a:pt x="389" y="146"/>
                  </a:lnTo>
                  <a:lnTo>
                    <a:pt x="428" y="146"/>
                  </a:lnTo>
                  <a:lnTo>
                    <a:pt x="466" y="144"/>
                  </a:lnTo>
                  <a:lnTo>
                    <a:pt x="505" y="140"/>
                  </a:lnTo>
                  <a:lnTo>
                    <a:pt x="542" y="133"/>
                  </a:lnTo>
                  <a:lnTo>
                    <a:pt x="580" y="124"/>
                  </a:lnTo>
                  <a:lnTo>
                    <a:pt x="616" y="113"/>
                  </a:lnTo>
                  <a:lnTo>
                    <a:pt x="653" y="100"/>
                  </a:lnTo>
                  <a:lnTo>
                    <a:pt x="687" y="84"/>
                  </a:lnTo>
                  <a:lnTo>
                    <a:pt x="722" y="67"/>
                  </a:lnTo>
                  <a:lnTo>
                    <a:pt x="725" y="66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51" name="Freeform 33"/>
            <p:cNvSpPr/>
            <p:nvPr/>
          </p:nvSpPr>
          <p:spPr>
            <a:xfrm>
              <a:off x="4328" y="2813"/>
              <a:ext cx="304" cy="149"/>
            </a:xfrm>
            <a:custGeom>
              <a:rect l="l" t="t" r="r" b="b"/>
              <a:pathLst>
                <a:path w="592" h="291">
                  <a:moveTo>
                    <a:pt x="0" y="0"/>
                  </a:moveTo>
                  <a:lnTo>
                    <a:pt x="5" y="28"/>
                  </a:lnTo>
                  <a:lnTo>
                    <a:pt x="12" y="55"/>
                  </a:lnTo>
                  <a:lnTo>
                    <a:pt x="21" y="80"/>
                  </a:lnTo>
                  <a:lnTo>
                    <a:pt x="33" y="106"/>
                  </a:lnTo>
                  <a:lnTo>
                    <a:pt x="46" y="130"/>
                  </a:lnTo>
                  <a:lnTo>
                    <a:pt x="62" y="152"/>
                  </a:lnTo>
                  <a:lnTo>
                    <a:pt x="78" y="175"/>
                  </a:lnTo>
                  <a:lnTo>
                    <a:pt x="97" y="196"/>
                  </a:lnTo>
                  <a:lnTo>
                    <a:pt x="118" y="214"/>
                  </a:lnTo>
                  <a:lnTo>
                    <a:pt x="139" y="230"/>
                  </a:lnTo>
                  <a:lnTo>
                    <a:pt x="163" y="246"/>
                  </a:lnTo>
                  <a:lnTo>
                    <a:pt x="187" y="259"/>
                  </a:lnTo>
                  <a:lnTo>
                    <a:pt x="213" y="270"/>
                  </a:lnTo>
                  <a:lnTo>
                    <a:pt x="239" y="278"/>
                  </a:lnTo>
                  <a:lnTo>
                    <a:pt x="267" y="285"/>
                  </a:lnTo>
                  <a:lnTo>
                    <a:pt x="294" y="288"/>
                  </a:lnTo>
                  <a:lnTo>
                    <a:pt x="321" y="291"/>
                  </a:lnTo>
                  <a:lnTo>
                    <a:pt x="350" y="291"/>
                  </a:lnTo>
                  <a:lnTo>
                    <a:pt x="377" y="288"/>
                  </a:lnTo>
                  <a:lnTo>
                    <a:pt x="404" y="284"/>
                  </a:lnTo>
                  <a:lnTo>
                    <a:pt x="431" y="278"/>
                  </a:lnTo>
                  <a:lnTo>
                    <a:pt x="457" y="268"/>
                  </a:lnTo>
                  <a:lnTo>
                    <a:pt x="481" y="257"/>
                  </a:lnTo>
                  <a:lnTo>
                    <a:pt x="507" y="244"/>
                  </a:lnTo>
                  <a:lnTo>
                    <a:pt x="529" y="228"/>
                  </a:lnTo>
                  <a:lnTo>
                    <a:pt x="551" y="211"/>
                  </a:lnTo>
                  <a:lnTo>
                    <a:pt x="571" y="193"/>
                  </a:lnTo>
                  <a:lnTo>
                    <a:pt x="591" y="173"/>
                  </a:lnTo>
                  <a:lnTo>
                    <a:pt x="592" y="172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52" name="Freeform 34"/>
            <p:cNvSpPr/>
            <p:nvPr/>
          </p:nvSpPr>
          <p:spPr>
            <a:xfrm>
              <a:off x="3556" y="2294"/>
              <a:ext cx="281" cy="598"/>
            </a:xfrm>
            <a:custGeom>
              <a:rect l="l" t="t" r="r" b="b"/>
              <a:pathLst>
                <a:path w="545" h="1163">
                  <a:moveTo>
                    <a:pt x="256" y="1163"/>
                  </a:moveTo>
                  <a:lnTo>
                    <a:pt x="268" y="1049"/>
                  </a:lnTo>
                  <a:lnTo>
                    <a:pt x="265" y="982"/>
                  </a:lnTo>
                  <a:lnTo>
                    <a:pt x="256" y="942"/>
                  </a:lnTo>
                  <a:lnTo>
                    <a:pt x="222" y="896"/>
                  </a:lnTo>
                  <a:lnTo>
                    <a:pt x="198" y="880"/>
                  </a:lnTo>
                  <a:lnTo>
                    <a:pt x="156" y="847"/>
                  </a:lnTo>
                  <a:lnTo>
                    <a:pt x="140" y="822"/>
                  </a:lnTo>
                  <a:lnTo>
                    <a:pt x="128" y="780"/>
                  </a:lnTo>
                  <a:lnTo>
                    <a:pt x="128" y="744"/>
                  </a:lnTo>
                  <a:lnTo>
                    <a:pt x="136" y="707"/>
                  </a:lnTo>
                  <a:lnTo>
                    <a:pt x="145" y="695"/>
                  </a:lnTo>
                  <a:lnTo>
                    <a:pt x="120" y="637"/>
                  </a:lnTo>
                  <a:lnTo>
                    <a:pt x="112" y="682"/>
                  </a:lnTo>
                  <a:lnTo>
                    <a:pt x="95" y="698"/>
                  </a:lnTo>
                  <a:lnTo>
                    <a:pt x="74" y="707"/>
                  </a:lnTo>
                  <a:lnTo>
                    <a:pt x="54" y="707"/>
                  </a:lnTo>
                  <a:lnTo>
                    <a:pt x="29" y="690"/>
                  </a:lnTo>
                  <a:lnTo>
                    <a:pt x="12" y="658"/>
                  </a:lnTo>
                  <a:lnTo>
                    <a:pt x="3" y="616"/>
                  </a:lnTo>
                  <a:lnTo>
                    <a:pt x="0" y="577"/>
                  </a:lnTo>
                  <a:lnTo>
                    <a:pt x="0" y="563"/>
                  </a:lnTo>
                  <a:lnTo>
                    <a:pt x="8" y="538"/>
                  </a:lnTo>
                  <a:lnTo>
                    <a:pt x="33" y="526"/>
                  </a:lnTo>
                  <a:lnTo>
                    <a:pt x="52" y="538"/>
                  </a:lnTo>
                  <a:lnTo>
                    <a:pt x="57" y="510"/>
                  </a:lnTo>
                  <a:lnTo>
                    <a:pt x="62" y="486"/>
                  </a:lnTo>
                  <a:lnTo>
                    <a:pt x="78" y="460"/>
                  </a:lnTo>
                  <a:lnTo>
                    <a:pt x="91" y="452"/>
                  </a:lnTo>
                  <a:lnTo>
                    <a:pt x="112" y="448"/>
                  </a:lnTo>
                  <a:lnTo>
                    <a:pt x="136" y="448"/>
                  </a:lnTo>
                  <a:lnTo>
                    <a:pt x="148" y="436"/>
                  </a:lnTo>
                  <a:lnTo>
                    <a:pt x="145" y="407"/>
                  </a:lnTo>
                  <a:lnTo>
                    <a:pt x="156" y="382"/>
                  </a:lnTo>
                  <a:lnTo>
                    <a:pt x="181" y="366"/>
                  </a:lnTo>
                  <a:lnTo>
                    <a:pt x="211" y="367"/>
                  </a:lnTo>
                  <a:lnTo>
                    <a:pt x="227" y="375"/>
                  </a:lnTo>
                  <a:lnTo>
                    <a:pt x="249" y="380"/>
                  </a:lnTo>
                  <a:lnTo>
                    <a:pt x="263" y="380"/>
                  </a:lnTo>
                  <a:lnTo>
                    <a:pt x="256" y="342"/>
                  </a:lnTo>
                  <a:lnTo>
                    <a:pt x="235" y="280"/>
                  </a:lnTo>
                  <a:lnTo>
                    <a:pt x="223" y="197"/>
                  </a:lnTo>
                  <a:lnTo>
                    <a:pt x="218" y="156"/>
                  </a:lnTo>
                  <a:lnTo>
                    <a:pt x="222" y="107"/>
                  </a:lnTo>
                  <a:lnTo>
                    <a:pt x="237" y="54"/>
                  </a:lnTo>
                  <a:lnTo>
                    <a:pt x="251" y="30"/>
                  </a:lnTo>
                  <a:lnTo>
                    <a:pt x="263" y="15"/>
                  </a:lnTo>
                  <a:lnTo>
                    <a:pt x="289" y="0"/>
                  </a:lnTo>
                  <a:lnTo>
                    <a:pt x="317" y="13"/>
                  </a:lnTo>
                  <a:lnTo>
                    <a:pt x="347" y="41"/>
                  </a:lnTo>
                  <a:lnTo>
                    <a:pt x="367" y="107"/>
                  </a:lnTo>
                  <a:lnTo>
                    <a:pt x="376" y="156"/>
                  </a:lnTo>
                  <a:lnTo>
                    <a:pt x="384" y="226"/>
                  </a:lnTo>
                  <a:lnTo>
                    <a:pt x="380" y="263"/>
                  </a:lnTo>
                  <a:lnTo>
                    <a:pt x="372" y="316"/>
                  </a:lnTo>
                  <a:lnTo>
                    <a:pt x="368" y="354"/>
                  </a:lnTo>
                  <a:lnTo>
                    <a:pt x="380" y="386"/>
                  </a:lnTo>
                  <a:lnTo>
                    <a:pt x="396" y="408"/>
                  </a:lnTo>
                  <a:lnTo>
                    <a:pt x="447" y="433"/>
                  </a:lnTo>
                  <a:lnTo>
                    <a:pt x="499" y="459"/>
                  </a:lnTo>
                  <a:lnTo>
                    <a:pt x="520" y="486"/>
                  </a:lnTo>
                  <a:lnTo>
                    <a:pt x="540" y="543"/>
                  </a:lnTo>
                  <a:lnTo>
                    <a:pt x="545" y="576"/>
                  </a:lnTo>
                  <a:lnTo>
                    <a:pt x="545" y="629"/>
                  </a:lnTo>
                  <a:lnTo>
                    <a:pt x="532" y="682"/>
                  </a:lnTo>
                  <a:lnTo>
                    <a:pt x="527" y="707"/>
                  </a:lnTo>
                  <a:lnTo>
                    <a:pt x="513" y="722"/>
                  </a:lnTo>
                  <a:lnTo>
                    <a:pt x="486" y="752"/>
                  </a:lnTo>
                  <a:lnTo>
                    <a:pt x="457" y="780"/>
                  </a:lnTo>
                  <a:lnTo>
                    <a:pt x="446" y="811"/>
                  </a:lnTo>
                  <a:lnTo>
                    <a:pt x="426" y="868"/>
                  </a:lnTo>
                  <a:lnTo>
                    <a:pt x="416" y="928"/>
                  </a:lnTo>
                  <a:lnTo>
                    <a:pt x="426" y="1011"/>
                  </a:lnTo>
                  <a:lnTo>
                    <a:pt x="434" y="1040"/>
                  </a:lnTo>
                  <a:lnTo>
                    <a:pt x="256" y="1163"/>
                  </a:lnTo>
                  <a:close/>
                </a:path>
              </a:pathLst>
            </a:custGeom>
            <a:solidFill>
              <a:srgbClr val="FF9975"/>
            </a:solidFill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53" name="Freeform 35"/>
            <p:cNvSpPr/>
            <p:nvPr/>
          </p:nvSpPr>
          <p:spPr>
            <a:xfrm>
              <a:off x="3641" y="2812"/>
              <a:ext cx="1211" cy="1133"/>
            </a:xfrm>
            <a:custGeom>
              <a:rect l="l" t="t" r="r" b="b"/>
              <a:pathLst>
                <a:path w="2352" h="2201">
                  <a:moveTo>
                    <a:pt x="78" y="494"/>
                  </a:moveTo>
                  <a:lnTo>
                    <a:pt x="53" y="486"/>
                  </a:lnTo>
                  <a:lnTo>
                    <a:pt x="33" y="465"/>
                  </a:lnTo>
                  <a:lnTo>
                    <a:pt x="11" y="404"/>
                  </a:lnTo>
                  <a:lnTo>
                    <a:pt x="3" y="354"/>
                  </a:lnTo>
                  <a:lnTo>
                    <a:pt x="0" y="288"/>
                  </a:lnTo>
                  <a:lnTo>
                    <a:pt x="5" y="237"/>
                  </a:lnTo>
                  <a:lnTo>
                    <a:pt x="16" y="197"/>
                  </a:lnTo>
                  <a:lnTo>
                    <a:pt x="37" y="160"/>
                  </a:lnTo>
                  <a:lnTo>
                    <a:pt x="62" y="132"/>
                  </a:lnTo>
                  <a:lnTo>
                    <a:pt x="103" y="96"/>
                  </a:lnTo>
                  <a:lnTo>
                    <a:pt x="148" y="62"/>
                  </a:lnTo>
                  <a:lnTo>
                    <a:pt x="176" y="41"/>
                  </a:lnTo>
                  <a:lnTo>
                    <a:pt x="202" y="21"/>
                  </a:lnTo>
                  <a:lnTo>
                    <a:pt x="231" y="4"/>
                  </a:lnTo>
                  <a:lnTo>
                    <a:pt x="255" y="1"/>
                  </a:lnTo>
                  <a:lnTo>
                    <a:pt x="276" y="0"/>
                  </a:lnTo>
                  <a:lnTo>
                    <a:pt x="297" y="17"/>
                  </a:lnTo>
                  <a:lnTo>
                    <a:pt x="330" y="65"/>
                  </a:lnTo>
                  <a:lnTo>
                    <a:pt x="367" y="132"/>
                  </a:lnTo>
                  <a:lnTo>
                    <a:pt x="388" y="186"/>
                  </a:lnTo>
                  <a:lnTo>
                    <a:pt x="400" y="226"/>
                  </a:lnTo>
                  <a:lnTo>
                    <a:pt x="427" y="264"/>
                  </a:lnTo>
                  <a:lnTo>
                    <a:pt x="454" y="255"/>
                  </a:lnTo>
                  <a:lnTo>
                    <a:pt x="479" y="255"/>
                  </a:lnTo>
                  <a:lnTo>
                    <a:pt x="506" y="264"/>
                  </a:lnTo>
                  <a:lnTo>
                    <a:pt x="509" y="292"/>
                  </a:lnTo>
                  <a:lnTo>
                    <a:pt x="504" y="320"/>
                  </a:lnTo>
                  <a:lnTo>
                    <a:pt x="483" y="411"/>
                  </a:lnTo>
                  <a:lnTo>
                    <a:pt x="479" y="476"/>
                  </a:lnTo>
                  <a:lnTo>
                    <a:pt x="491" y="518"/>
                  </a:lnTo>
                  <a:lnTo>
                    <a:pt x="519" y="551"/>
                  </a:lnTo>
                  <a:lnTo>
                    <a:pt x="557" y="565"/>
                  </a:lnTo>
                  <a:lnTo>
                    <a:pt x="611" y="560"/>
                  </a:lnTo>
                  <a:lnTo>
                    <a:pt x="674" y="564"/>
                  </a:lnTo>
                  <a:lnTo>
                    <a:pt x="706" y="580"/>
                  </a:lnTo>
                  <a:lnTo>
                    <a:pt x="720" y="611"/>
                  </a:lnTo>
                  <a:lnTo>
                    <a:pt x="723" y="656"/>
                  </a:lnTo>
                  <a:lnTo>
                    <a:pt x="716" y="682"/>
                  </a:lnTo>
                  <a:lnTo>
                    <a:pt x="736" y="699"/>
                  </a:lnTo>
                  <a:lnTo>
                    <a:pt x="791" y="693"/>
                  </a:lnTo>
                  <a:lnTo>
                    <a:pt x="821" y="696"/>
                  </a:lnTo>
                  <a:lnTo>
                    <a:pt x="833" y="701"/>
                  </a:lnTo>
                  <a:lnTo>
                    <a:pt x="848" y="726"/>
                  </a:lnTo>
                  <a:lnTo>
                    <a:pt x="853" y="771"/>
                  </a:lnTo>
                  <a:lnTo>
                    <a:pt x="850" y="827"/>
                  </a:lnTo>
                  <a:lnTo>
                    <a:pt x="861" y="866"/>
                  </a:lnTo>
                  <a:lnTo>
                    <a:pt x="877" y="886"/>
                  </a:lnTo>
                  <a:lnTo>
                    <a:pt x="917" y="891"/>
                  </a:lnTo>
                  <a:lnTo>
                    <a:pt x="968" y="886"/>
                  </a:lnTo>
                  <a:lnTo>
                    <a:pt x="1017" y="868"/>
                  </a:lnTo>
                  <a:lnTo>
                    <a:pt x="1136" y="862"/>
                  </a:lnTo>
                  <a:lnTo>
                    <a:pt x="1252" y="815"/>
                  </a:lnTo>
                  <a:lnTo>
                    <a:pt x="1418" y="803"/>
                  </a:lnTo>
                  <a:lnTo>
                    <a:pt x="1583" y="852"/>
                  </a:lnTo>
                  <a:lnTo>
                    <a:pt x="1623" y="866"/>
                  </a:lnTo>
                  <a:lnTo>
                    <a:pt x="1676" y="879"/>
                  </a:lnTo>
                  <a:lnTo>
                    <a:pt x="1728" y="905"/>
                  </a:lnTo>
                  <a:lnTo>
                    <a:pt x="1769" y="936"/>
                  </a:lnTo>
                  <a:lnTo>
                    <a:pt x="1794" y="971"/>
                  </a:lnTo>
                  <a:lnTo>
                    <a:pt x="1816" y="957"/>
                  </a:lnTo>
                  <a:lnTo>
                    <a:pt x="1861" y="945"/>
                  </a:lnTo>
                  <a:lnTo>
                    <a:pt x="1900" y="943"/>
                  </a:lnTo>
                  <a:lnTo>
                    <a:pt x="1939" y="945"/>
                  </a:lnTo>
                  <a:lnTo>
                    <a:pt x="1965" y="954"/>
                  </a:lnTo>
                  <a:lnTo>
                    <a:pt x="1988" y="966"/>
                  </a:lnTo>
                  <a:lnTo>
                    <a:pt x="2022" y="995"/>
                  </a:lnTo>
                  <a:lnTo>
                    <a:pt x="2037" y="1019"/>
                  </a:lnTo>
                  <a:lnTo>
                    <a:pt x="2054" y="1048"/>
                  </a:lnTo>
                  <a:lnTo>
                    <a:pt x="2078" y="1108"/>
                  </a:lnTo>
                  <a:lnTo>
                    <a:pt x="2096" y="1155"/>
                  </a:lnTo>
                  <a:lnTo>
                    <a:pt x="2110" y="1166"/>
                  </a:lnTo>
                  <a:lnTo>
                    <a:pt x="2140" y="1184"/>
                  </a:lnTo>
                  <a:lnTo>
                    <a:pt x="2168" y="1217"/>
                  </a:lnTo>
                  <a:lnTo>
                    <a:pt x="2201" y="1277"/>
                  </a:lnTo>
                  <a:lnTo>
                    <a:pt x="2230" y="1371"/>
                  </a:lnTo>
                  <a:lnTo>
                    <a:pt x="2240" y="1456"/>
                  </a:lnTo>
                  <a:lnTo>
                    <a:pt x="2242" y="1481"/>
                  </a:lnTo>
                  <a:lnTo>
                    <a:pt x="2229" y="1586"/>
                  </a:lnTo>
                  <a:lnTo>
                    <a:pt x="2254" y="1703"/>
                  </a:lnTo>
                  <a:lnTo>
                    <a:pt x="2268" y="1794"/>
                  </a:lnTo>
                  <a:lnTo>
                    <a:pt x="2319" y="1817"/>
                  </a:lnTo>
                  <a:lnTo>
                    <a:pt x="2338" y="1835"/>
                  </a:lnTo>
                  <a:lnTo>
                    <a:pt x="2352" y="1872"/>
                  </a:lnTo>
                  <a:lnTo>
                    <a:pt x="2342" y="1911"/>
                  </a:lnTo>
                  <a:lnTo>
                    <a:pt x="2319" y="1934"/>
                  </a:lnTo>
                  <a:lnTo>
                    <a:pt x="2281" y="1967"/>
                  </a:lnTo>
                  <a:lnTo>
                    <a:pt x="2267" y="2000"/>
                  </a:lnTo>
                  <a:lnTo>
                    <a:pt x="2253" y="2029"/>
                  </a:lnTo>
                  <a:lnTo>
                    <a:pt x="2230" y="2052"/>
                  </a:lnTo>
                  <a:lnTo>
                    <a:pt x="2187" y="2075"/>
                  </a:lnTo>
                  <a:lnTo>
                    <a:pt x="2150" y="2082"/>
                  </a:lnTo>
                  <a:lnTo>
                    <a:pt x="2121" y="2088"/>
                  </a:lnTo>
                  <a:lnTo>
                    <a:pt x="2097" y="2096"/>
                  </a:lnTo>
                  <a:lnTo>
                    <a:pt x="2101" y="2123"/>
                  </a:lnTo>
                  <a:lnTo>
                    <a:pt x="2099" y="2147"/>
                  </a:lnTo>
                  <a:lnTo>
                    <a:pt x="2088" y="2173"/>
                  </a:lnTo>
                  <a:lnTo>
                    <a:pt x="2071" y="2201"/>
                  </a:lnTo>
                  <a:lnTo>
                    <a:pt x="794" y="2201"/>
                  </a:lnTo>
                  <a:lnTo>
                    <a:pt x="745" y="2168"/>
                  </a:lnTo>
                  <a:lnTo>
                    <a:pt x="711" y="2136"/>
                  </a:lnTo>
                  <a:lnTo>
                    <a:pt x="688" y="2102"/>
                  </a:lnTo>
                  <a:lnTo>
                    <a:pt x="674" y="2065"/>
                  </a:lnTo>
                  <a:lnTo>
                    <a:pt x="665" y="2013"/>
                  </a:lnTo>
                  <a:lnTo>
                    <a:pt x="670" y="1977"/>
                  </a:lnTo>
                  <a:lnTo>
                    <a:pt x="688" y="1938"/>
                  </a:lnTo>
                  <a:lnTo>
                    <a:pt x="702" y="1925"/>
                  </a:lnTo>
                  <a:lnTo>
                    <a:pt x="677" y="1899"/>
                  </a:lnTo>
                  <a:lnTo>
                    <a:pt x="646" y="1835"/>
                  </a:lnTo>
                  <a:lnTo>
                    <a:pt x="624" y="1794"/>
                  </a:lnTo>
                  <a:lnTo>
                    <a:pt x="599" y="1747"/>
                  </a:lnTo>
                  <a:lnTo>
                    <a:pt x="585" y="1719"/>
                  </a:lnTo>
                  <a:lnTo>
                    <a:pt x="570" y="1681"/>
                  </a:lnTo>
                  <a:lnTo>
                    <a:pt x="556" y="1639"/>
                  </a:lnTo>
                  <a:lnTo>
                    <a:pt x="545" y="1573"/>
                  </a:lnTo>
                  <a:lnTo>
                    <a:pt x="545" y="1494"/>
                  </a:lnTo>
                  <a:lnTo>
                    <a:pt x="551" y="1456"/>
                  </a:lnTo>
                  <a:lnTo>
                    <a:pt x="561" y="1418"/>
                  </a:lnTo>
                  <a:lnTo>
                    <a:pt x="571" y="1389"/>
                  </a:lnTo>
                  <a:lnTo>
                    <a:pt x="581" y="1362"/>
                  </a:lnTo>
                  <a:lnTo>
                    <a:pt x="514" y="1311"/>
                  </a:lnTo>
                  <a:lnTo>
                    <a:pt x="476" y="1282"/>
                  </a:lnTo>
                  <a:lnTo>
                    <a:pt x="448" y="1240"/>
                  </a:lnTo>
                  <a:lnTo>
                    <a:pt x="434" y="1207"/>
                  </a:lnTo>
                  <a:lnTo>
                    <a:pt x="434" y="1161"/>
                  </a:lnTo>
                  <a:lnTo>
                    <a:pt x="439" y="1128"/>
                  </a:lnTo>
                  <a:lnTo>
                    <a:pt x="427" y="1127"/>
                  </a:lnTo>
                  <a:lnTo>
                    <a:pt x="400" y="1140"/>
                  </a:lnTo>
                  <a:lnTo>
                    <a:pt x="374" y="1140"/>
                  </a:lnTo>
                  <a:lnTo>
                    <a:pt x="334" y="1127"/>
                  </a:lnTo>
                  <a:lnTo>
                    <a:pt x="316" y="1100"/>
                  </a:lnTo>
                  <a:lnTo>
                    <a:pt x="302" y="1062"/>
                  </a:lnTo>
                  <a:lnTo>
                    <a:pt x="295" y="1023"/>
                  </a:lnTo>
                  <a:lnTo>
                    <a:pt x="302" y="945"/>
                  </a:lnTo>
                  <a:lnTo>
                    <a:pt x="297" y="911"/>
                  </a:lnTo>
                  <a:lnTo>
                    <a:pt x="283" y="884"/>
                  </a:lnTo>
                  <a:lnTo>
                    <a:pt x="254" y="884"/>
                  </a:lnTo>
                  <a:lnTo>
                    <a:pt x="229" y="891"/>
                  </a:lnTo>
                  <a:lnTo>
                    <a:pt x="191" y="891"/>
                  </a:lnTo>
                  <a:lnTo>
                    <a:pt x="147" y="879"/>
                  </a:lnTo>
                  <a:lnTo>
                    <a:pt x="119" y="846"/>
                  </a:lnTo>
                  <a:lnTo>
                    <a:pt x="94" y="799"/>
                  </a:lnTo>
                  <a:lnTo>
                    <a:pt x="84" y="760"/>
                  </a:lnTo>
                  <a:lnTo>
                    <a:pt x="80" y="710"/>
                  </a:lnTo>
                  <a:lnTo>
                    <a:pt x="84" y="643"/>
                  </a:lnTo>
                  <a:lnTo>
                    <a:pt x="94" y="576"/>
                  </a:lnTo>
                  <a:lnTo>
                    <a:pt x="103" y="538"/>
                  </a:lnTo>
                  <a:lnTo>
                    <a:pt x="108" y="514"/>
                  </a:lnTo>
                  <a:lnTo>
                    <a:pt x="98" y="499"/>
                  </a:lnTo>
                  <a:lnTo>
                    <a:pt x="78" y="494"/>
                  </a:lnTo>
                  <a:close/>
                </a:path>
              </a:pathLst>
            </a:custGeom>
            <a:solidFill>
              <a:srgbClr val="AA68AA"/>
            </a:solidFill>
            <a:ln cap="flat">
              <a:solidFill>
                <a:srgbClr val="AA68AA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54" name="Freeform 36"/>
            <p:cNvSpPr/>
            <p:nvPr/>
          </p:nvSpPr>
          <p:spPr>
            <a:xfrm>
              <a:off x="3630" y="2520"/>
              <a:ext cx="66" cy="89"/>
            </a:xfrm>
            <a:custGeom>
              <a:rect l="l" t="t" r="r" b="b"/>
              <a:pathLst>
                <a:path w="128" h="173">
                  <a:moveTo>
                    <a:pt x="0" y="0"/>
                  </a:moveTo>
                  <a:lnTo>
                    <a:pt x="8" y="50"/>
                  </a:lnTo>
                  <a:lnTo>
                    <a:pt x="8" y="90"/>
                  </a:lnTo>
                  <a:lnTo>
                    <a:pt x="11" y="120"/>
                  </a:lnTo>
                  <a:lnTo>
                    <a:pt x="20" y="144"/>
                  </a:lnTo>
                  <a:lnTo>
                    <a:pt x="31" y="164"/>
                  </a:lnTo>
                  <a:lnTo>
                    <a:pt x="45" y="168"/>
                  </a:lnTo>
                  <a:lnTo>
                    <a:pt x="57" y="173"/>
                  </a:lnTo>
                  <a:lnTo>
                    <a:pt x="77" y="173"/>
                  </a:lnTo>
                  <a:lnTo>
                    <a:pt x="94" y="168"/>
                  </a:lnTo>
                  <a:lnTo>
                    <a:pt x="111" y="156"/>
                  </a:lnTo>
                  <a:lnTo>
                    <a:pt x="120" y="144"/>
                  </a:lnTo>
                  <a:lnTo>
                    <a:pt x="128" y="132"/>
                  </a:lnTo>
                  <a:lnTo>
                    <a:pt x="128" y="103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55" name="Freeform 37"/>
            <p:cNvSpPr/>
            <p:nvPr/>
          </p:nvSpPr>
          <p:spPr>
            <a:xfrm>
              <a:off x="3583" y="2569"/>
              <a:ext cx="58" cy="50"/>
            </a:xfrm>
            <a:custGeom>
              <a:rect l="l" t="t" r="r" b="b"/>
              <a:pathLst>
                <a:path w="110" h="99">
                  <a:moveTo>
                    <a:pt x="0" y="0"/>
                  </a:moveTo>
                  <a:lnTo>
                    <a:pt x="16" y="46"/>
                  </a:lnTo>
                  <a:lnTo>
                    <a:pt x="16" y="65"/>
                  </a:lnTo>
                  <a:lnTo>
                    <a:pt x="20" y="81"/>
                  </a:lnTo>
                  <a:lnTo>
                    <a:pt x="37" y="90"/>
                  </a:lnTo>
                  <a:lnTo>
                    <a:pt x="48" y="99"/>
                  </a:lnTo>
                  <a:lnTo>
                    <a:pt x="66" y="99"/>
                  </a:lnTo>
                  <a:lnTo>
                    <a:pt x="91" y="94"/>
                  </a:lnTo>
                  <a:lnTo>
                    <a:pt x="102" y="90"/>
                  </a:lnTo>
                  <a:lnTo>
                    <a:pt x="111" y="78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56" name="Freeform 38"/>
            <p:cNvSpPr/>
            <p:nvPr/>
          </p:nvSpPr>
          <p:spPr>
            <a:xfrm>
              <a:off x="3630" y="2617"/>
              <a:ext cx="78" cy="32"/>
            </a:xfrm>
            <a:custGeom>
              <a:rect l="l" t="t" r="r" b="b"/>
              <a:pathLst>
                <a:path w="152" h="61">
                  <a:moveTo>
                    <a:pt x="0" y="61"/>
                  </a:moveTo>
                  <a:lnTo>
                    <a:pt x="20" y="45"/>
                  </a:lnTo>
                  <a:lnTo>
                    <a:pt x="49" y="24"/>
                  </a:lnTo>
                  <a:lnTo>
                    <a:pt x="77" y="13"/>
                  </a:lnTo>
                  <a:lnTo>
                    <a:pt x="120" y="5"/>
                  </a:lnTo>
                  <a:lnTo>
                    <a:pt x="152" y="0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57" name="Freeform 39"/>
            <p:cNvSpPr/>
            <p:nvPr/>
          </p:nvSpPr>
          <p:spPr>
            <a:xfrm>
              <a:off x="3685" y="2493"/>
              <a:ext cx="108" cy="141"/>
            </a:xfrm>
            <a:custGeom>
              <a:rect l="l" t="t" r="r" b="b"/>
              <a:pathLst>
                <a:path w="211" h="276">
                  <a:moveTo>
                    <a:pt x="70" y="0"/>
                  </a:moveTo>
                  <a:lnTo>
                    <a:pt x="46" y="4"/>
                  </a:lnTo>
                  <a:lnTo>
                    <a:pt x="25" y="9"/>
                  </a:lnTo>
                  <a:lnTo>
                    <a:pt x="14" y="26"/>
                  </a:lnTo>
                  <a:lnTo>
                    <a:pt x="5" y="37"/>
                  </a:lnTo>
                  <a:lnTo>
                    <a:pt x="0" y="58"/>
                  </a:lnTo>
                  <a:lnTo>
                    <a:pt x="0" y="70"/>
                  </a:lnTo>
                  <a:lnTo>
                    <a:pt x="0" y="86"/>
                  </a:lnTo>
                  <a:lnTo>
                    <a:pt x="0" y="104"/>
                  </a:lnTo>
                  <a:lnTo>
                    <a:pt x="14" y="120"/>
                  </a:lnTo>
                  <a:lnTo>
                    <a:pt x="25" y="132"/>
                  </a:lnTo>
                  <a:lnTo>
                    <a:pt x="42" y="144"/>
                  </a:lnTo>
                  <a:lnTo>
                    <a:pt x="54" y="157"/>
                  </a:lnTo>
                  <a:lnTo>
                    <a:pt x="62" y="170"/>
                  </a:lnTo>
                  <a:lnTo>
                    <a:pt x="62" y="174"/>
                  </a:lnTo>
                  <a:lnTo>
                    <a:pt x="66" y="186"/>
                  </a:lnTo>
                  <a:lnTo>
                    <a:pt x="86" y="195"/>
                  </a:lnTo>
                  <a:lnTo>
                    <a:pt x="100" y="202"/>
                  </a:lnTo>
                  <a:lnTo>
                    <a:pt x="112" y="214"/>
                  </a:lnTo>
                  <a:lnTo>
                    <a:pt x="116" y="230"/>
                  </a:lnTo>
                  <a:lnTo>
                    <a:pt x="112" y="248"/>
                  </a:lnTo>
                  <a:lnTo>
                    <a:pt x="112" y="251"/>
                  </a:lnTo>
                  <a:lnTo>
                    <a:pt x="116" y="267"/>
                  </a:lnTo>
                  <a:lnTo>
                    <a:pt x="125" y="272"/>
                  </a:lnTo>
                  <a:lnTo>
                    <a:pt x="141" y="272"/>
                  </a:lnTo>
                  <a:lnTo>
                    <a:pt x="158" y="276"/>
                  </a:lnTo>
                  <a:lnTo>
                    <a:pt x="169" y="267"/>
                  </a:lnTo>
                  <a:lnTo>
                    <a:pt x="183" y="260"/>
                  </a:lnTo>
                  <a:lnTo>
                    <a:pt x="204" y="251"/>
                  </a:lnTo>
                  <a:lnTo>
                    <a:pt x="211" y="248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58" name="Freeform 40"/>
            <p:cNvSpPr/>
            <p:nvPr/>
          </p:nvSpPr>
          <p:spPr>
            <a:xfrm>
              <a:off x="3704" y="2505"/>
              <a:ext cx="56" cy="66"/>
            </a:xfrm>
            <a:custGeom>
              <a:rect l="l" t="t" r="r" b="b"/>
              <a:pathLst>
                <a:path w="107" h="125">
                  <a:moveTo>
                    <a:pt x="58" y="126"/>
                  </a:moveTo>
                  <a:lnTo>
                    <a:pt x="28" y="106"/>
                  </a:lnTo>
                  <a:lnTo>
                    <a:pt x="12" y="90"/>
                  </a:lnTo>
                  <a:lnTo>
                    <a:pt x="4" y="74"/>
                  </a:lnTo>
                  <a:lnTo>
                    <a:pt x="0" y="56"/>
                  </a:lnTo>
                  <a:lnTo>
                    <a:pt x="4" y="36"/>
                  </a:lnTo>
                  <a:lnTo>
                    <a:pt x="8" y="20"/>
                  </a:lnTo>
                  <a:lnTo>
                    <a:pt x="21" y="11"/>
                  </a:lnTo>
                  <a:lnTo>
                    <a:pt x="37" y="4"/>
                  </a:lnTo>
                  <a:lnTo>
                    <a:pt x="52" y="0"/>
                  </a:lnTo>
                  <a:lnTo>
                    <a:pt x="70" y="4"/>
                  </a:lnTo>
                  <a:lnTo>
                    <a:pt x="83" y="16"/>
                  </a:lnTo>
                  <a:lnTo>
                    <a:pt x="91" y="24"/>
                  </a:lnTo>
                  <a:lnTo>
                    <a:pt x="99" y="32"/>
                  </a:lnTo>
                  <a:lnTo>
                    <a:pt x="107" y="36"/>
                  </a:lnTo>
                  <a:lnTo>
                    <a:pt x="103" y="44"/>
                  </a:lnTo>
                  <a:lnTo>
                    <a:pt x="87" y="60"/>
                  </a:lnTo>
                  <a:lnTo>
                    <a:pt x="74" y="74"/>
                  </a:lnTo>
                  <a:lnTo>
                    <a:pt x="70" y="81"/>
                  </a:lnTo>
                  <a:lnTo>
                    <a:pt x="67" y="90"/>
                  </a:lnTo>
                  <a:lnTo>
                    <a:pt x="58" y="106"/>
                  </a:lnTo>
                  <a:lnTo>
                    <a:pt x="58" y="114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59" name="Freeform 41"/>
            <p:cNvSpPr/>
            <p:nvPr/>
          </p:nvSpPr>
          <p:spPr>
            <a:xfrm>
              <a:off x="3690" y="2968"/>
              <a:ext cx="130" cy="96"/>
            </a:xfrm>
            <a:custGeom>
              <a:rect l="l" t="t" r="r" b="b"/>
              <a:pathLst>
                <a:path w="253" h="186">
                  <a:moveTo>
                    <a:pt x="14" y="186"/>
                  </a:moveTo>
                  <a:lnTo>
                    <a:pt x="26" y="178"/>
                  </a:lnTo>
                  <a:lnTo>
                    <a:pt x="22" y="168"/>
                  </a:lnTo>
                  <a:lnTo>
                    <a:pt x="9" y="164"/>
                  </a:lnTo>
                  <a:lnTo>
                    <a:pt x="0" y="161"/>
                  </a:lnTo>
                  <a:lnTo>
                    <a:pt x="0" y="144"/>
                  </a:lnTo>
                  <a:lnTo>
                    <a:pt x="9" y="120"/>
                  </a:lnTo>
                  <a:lnTo>
                    <a:pt x="26" y="104"/>
                  </a:lnTo>
                  <a:lnTo>
                    <a:pt x="51" y="87"/>
                  </a:lnTo>
                  <a:lnTo>
                    <a:pt x="71" y="78"/>
                  </a:lnTo>
                  <a:lnTo>
                    <a:pt x="88" y="78"/>
                  </a:lnTo>
                  <a:lnTo>
                    <a:pt x="113" y="78"/>
                  </a:lnTo>
                  <a:lnTo>
                    <a:pt x="133" y="78"/>
                  </a:lnTo>
                  <a:lnTo>
                    <a:pt x="167" y="70"/>
                  </a:lnTo>
                  <a:lnTo>
                    <a:pt x="182" y="66"/>
                  </a:lnTo>
                  <a:lnTo>
                    <a:pt x="211" y="50"/>
                  </a:lnTo>
                  <a:lnTo>
                    <a:pt x="236" y="30"/>
                  </a:lnTo>
                  <a:lnTo>
                    <a:pt x="253" y="0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60" name="Freeform 42"/>
            <p:cNvSpPr/>
            <p:nvPr/>
          </p:nvSpPr>
          <p:spPr>
            <a:xfrm>
              <a:off x="3670" y="2936"/>
              <a:ext cx="36" cy="64"/>
            </a:xfrm>
            <a:custGeom>
              <a:rect l="l" t="t" r="r" b="b"/>
              <a:pathLst>
                <a:path w="70" h="123">
                  <a:moveTo>
                    <a:pt x="38" y="0"/>
                  </a:moveTo>
                  <a:lnTo>
                    <a:pt x="31" y="0"/>
                  </a:lnTo>
                  <a:lnTo>
                    <a:pt x="26" y="5"/>
                  </a:lnTo>
                  <a:lnTo>
                    <a:pt x="18" y="9"/>
                  </a:lnTo>
                  <a:lnTo>
                    <a:pt x="13" y="17"/>
                  </a:lnTo>
                  <a:lnTo>
                    <a:pt x="10" y="24"/>
                  </a:lnTo>
                  <a:lnTo>
                    <a:pt x="5" y="34"/>
                  </a:lnTo>
                  <a:lnTo>
                    <a:pt x="2" y="45"/>
                  </a:lnTo>
                  <a:lnTo>
                    <a:pt x="1" y="55"/>
                  </a:lnTo>
                  <a:lnTo>
                    <a:pt x="0" y="66"/>
                  </a:lnTo>
                  <a:lnTo>
                    <a:pt x="0" y="77"/>
                  </a:lnTo>
                  <a:lnTo>
                    <a:pt x="2" y="88"/>
                  </a:lnTo>
                  <a:lnTo>
                    <a:pt x="5" y="97"/>
                  </a:lnTo>
                  <a:lnTo>
                    <a:pt x="9" y="106"/>
                  </a:lnTo>
                  <a:lnTo>
                    <a:pt x="13" y="113"/>
                  </a:lnTo>
                  <a:lnTo>
                    <a:pt x="17" y="117"/>
                  </a:lnTo>
                  <a:lnTo>
                    <a:pt x="23" y="121"/>
                  </a:lnTo>
                  <a:lnTo>
                    <a:pt x="30" y="123"/>
                  </a:lnTo>
                  <a:lnTo>
                    <a:pt x="36" y="122"/>
                  </a:lnTo>
                  <a:lnTo>
                    <a:pt x="42" y="121"/>
                  </a:lnTo>
                  <a:lnTo>
                    <a:pt x="49" y="116"/>
                  </a:lnTo>
                  <a:lnTo>
                    <a:pt x="55" y="111"/>
                  </a:lnTo>
                  <a:lnTo>
                    <a:pt x="60" y="103"/>
                  </a:lnTo>
                  <a:lnTo>
                    <a:pt x="64" y="94"/>
                  </a:lnTo>
                  <a:lnTo>
                    <a:pt x="66" y="85"/>
                  </a:lnTo>
                  <a:lnTo>
                    <a:pt x="69" y="72"/>
                  </a:lnTo>
                  <a:lnTo>
                    <a:pt x="70" y="64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61" name="Freeform 43"/>
            <p:cNvSpPr/>
            <p:nvPr/>
          </p:nvSpPr>
          <p:spPr>
            <a:xfrm>
              <a:off x="4193" y="3162"/>
              <a:ext cx="309" cy="157"/>
            </a:xfrm>
            <a:custGeom>
              <a:rect l="l" t="t" r="r" b="b"/>
              <a:pathLst>
                <a:path w="599" h="304">
                  <a:moveTo>
                    <a:pt x="143" y="287"/>
                  </a:moveTo>
                  <a:lnTo>
                    <a:pt x="115" y="292"/>
                  </a:lnTo>
                  <a:lnTo>
                    <a:pt x="65" y="290"/>
                  </a:lnTo>
                  <a:lnTo>
                    <a:pt x="29" y="266"/>
                  </a:lnTo>
                  <a:lnTo>
                    <a:pt x="9" y="245"/>
                  </a:lnTo>
                  <a:lnTo>
                    <a:pt x="0" y="212"/>
                  </a:lnTo>
                  <a:lnTo>
                    <a:pt x="6" y="174"/>
                  </a:lnTo>
                  <a:lnTo>
                    <a:pt x="23" y="135"/>
                  </a:lnTo>
                  <a:lnTo>
                    <a:pt x="49" y="94"/>
                  </a:lnTo>
                  <a:lnTo>
                    <a:pt x="76" y="68"/>
                  </a:lnTo>
                  <a:lnTo>
                    <a:pt x="115" y="39"/>
                  </a:lnTo>
                  <a:lnTo>
                    <a:pt x="155" y="12"/>
                  </a:lnTo>
                  <a:lnTo>
                    <a:pt x="166" y="2"/>
                  </a:lnTo>
                  <a:lnTo>
                    <a:pt x="183" y="29"/>
                  </a:lnTo>
                  <a:lnTo>
                    <a:pt x="211" y="68"/>
                  </a:lnTo>
                  <a:lnTo>
                    <a:pt x="247" y="121"/>
                  </a:lnTo>
                  <a:lnTo>
                    <a:pt x="260" y="135"/>
                  </a:lnTo>
                  <a:lnTo>
                    <a:pt x="273" y="135"/>
                  </a:lnTo>
                  <a:lnTo>
                    <a:pt x="366" y="121"/>
                  </a:lnTo>
                  <a:lnTo>
                    <a:pt x="366" y="109"/>
                  </a:lnTo>
                  <a:lnTo>
                    <a:pt x="389" y="89"/>
                  </a:lnTo>
                  <a:lnTo>
                    <a:pt x="401" y="76"/>
                  </a:lnTo>
                  <a:lnTo>
                    <a:pt x="419" y="68"/>
                  </a:lnTo>
                  <a:lnTo>
                    <a:pt x="427" y="44"/>
                  </a:lnTo>
                  <a:lnTo>
                    <a:pt x="442" y="25"/>
                  </a:lnTo>
                  <a:lnTo>
                    <a:pt x="451" y="12"/>
                  </a:lnTo>
                  <a:lnTo>
                    <a:pt x="469" y="0"/>
                  </a:lnTo>
                  <a:lnTo>
                    <a:pt x="509" y="17"/>
                  </a:lnTo>
                  <a:lnTo>
                    <a:pt x="535" y="29"/>
                  </a:lnTo>
                  <a:lnTo>
                    <a:pt x="562" y="56"/>
                  </a:lnTo>
                  <a:lnTo>
                    <a:pt x="579" y="86"/>
                  </a:lnTo>
                  <a:lnTo>
                    <a:pt x="591" y="113"/>
                  </a:lnTo>
                  <a:lnTo>
                    <a:pt x="599" y="174"/>
                  </a:lnTo>
                  <a:lnTo>
                    <a:pt x="594" y="207"/>
                  </a:lnTo>
                  <a:lnTo>
                    <a:pt x="565" y="245"/>
                  </a:lnTo>
                  <a:lnTo>
                    <a:pt x="538" y="275"/>
                  </a:lnTo>
                  <a:lnTo>
                    <a:pt x="496" y="304"/>
                  </a:lnTo>
                  <a:lnTo>
                    <a:pt x="484" y="287"/>
                  </a:lnTo>
                  <a:lnTo>
                    <a:pt x="469" y="260"/>
                  </a:lnTo>
                  <a:lnTo>
                    <a:pt x="439" y="222"/>
                  </a:lnTo>
                  <a:lnTo>
                    <a:pt x="407" y="192"/>
                  </a:lnTo>
                  <a:lnTo>
                    <a:pt x="378" y="173"/>
                  </a:lnTo>
                  <a:lnTo>
                    <a:pt x="339" y="187"/>
                  </a:lnTo>
                  <a:lnTo>
                    <a:pt x="287" y="160"/>
                  </a:lnTo>
                  <a:lnTo>
                    <a:pt x="247" y="160"/>
                  </a:lnTo>
                  <a:lnTo>
                    <a:pt x="206" y="200"/>
                  </a:lnTo>
                  <a:lnTo>
                    <a:pt x="194" y="226"/>
                  </a:lnTo>
                  <a:lnTo>
                    <a:pt x="168" y="266"/>
                  </a:lnTo>
                  <a:lnTo>
                    <a:pt x="143" y="287"/>
                  </a:lnTo>
                  <a:close/>
                </a:path>
              </a:pathLst>
            </a:custGeom>
            <a:solidFill>
              <a:srgbClr val="AA68AA"/>
            </a:solidFill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62" name="Freeform 44"/>
            <p:cNvSpPr/>
            <p:nvPr/>
          </p:nvSpPr>
          <p:spPr>
            <a:xfrm>
              <a:off x="4300" y="3278"/>
              <a:ext cx="149" cy="619"/>
            </a:xfrm>
            <a:custGeom>
              <a:rect l="l" t="t" r="r" b="b"/>
              <a:pathLst>
                <a:path w="290" h="1204">
                  <a:moveTo>
                    <a:pt x="290" y="1191"/>
                  </a:moveTo>
                  <a:lnTo>
                    <a:pt x="275" y="1135"/>
                  </a:lnTo>
                  <a:lnTo>
                    <a:pt x="253" y="1050"/>
                  </a:lnTo>
                  <a:lnTo>
                    <a:pt x="232" y="964"/>
                  </a:lnTo>
                  <a:lnTo>
                    <a:pt x="214" y="877"/>
                  </a:lnTo>
                  <a:lnTo>
                    <a:pt x="199" y="791"/>
                  </a:lnTo>
                  <a:lnTo>
                    <a:pt x="185" y="704"/>
                  </a:lnTo>
                  <a:lnTo>
                    <a:pt x="174" y="617"/>
                  </a:lnTo>
                  <a:lnTo>
                    <a:pt x="166" y="529"/>
                  </a:lnTo>
                  <a:lnTo>
                    <a:pt x="158" y="440"/>
                  </a:lnTo>
                  <a:lnTo>
                    <a:pt x="153" y="353"/>
                  </a:lnTo>
                  <a:lnTo>
                    <a:pt x="151" y="263"/>
                  </a:lnTo>
                  <a:lnTo>
                    <a:pt x="151" y="176"/>
                  </a:lnTo>
                  <a:lnTo>
                    <a:pt x="154" y="88"/>
                  </a:lnTo>
                  <a:lnTo>
                    <a:pt x="160" y="0"/>
                  </a:lnTo>
                  <a:lnTo>
                    <a:pt x="41" y="13"/>
                  </a:lnTo>
                  <a:lnTo>
                    <a:pt x="28" y="96"/>
                  </a:lnTo>
                  <a:lnTo>
                    <a:pt x="19" y="179"/>
                  </a:lnTo>
                  <a:lnTo>
                    <a:pt x="11" y="262"/>
                  </a:lnTo>
                  <a:lnTo>
                    <a:pt x="5" y="348"/>
                  </a:lnTo>
                  <a:lnTo>
                    <a:pt x="2" y="431"/>
                  </a:lnTo>
                  <a:lnTo>
                    <a:pt x="0" y="515"/>
                  </a:lnTo>
                  <a:lnTo>
                    <a:pt x="2" y="598"/>
                  </a:lnTo>
                  <a:lnTo>
                    <a:pt x="6" y="682"/>
                  </a:lnTo>
                  <a:lnTo>
                    <a:pt x="12" y="766"/>
                  </a:lnTo>
                  <a:lnTo>
                    <a:pt x="20" y="849"/>
                  </a:lnTo>
                  <a:lnTo>
                    <a:pt x="30" y="932"/>
                  </a:lnTo>
                  <a:lnTo>
                    <a:pt x="43" y="1015"/>
                  </a:lnTo>
                  <a:lnTo>
                    <a:pt x="57" y="1098"/>
                  </a:lnTo>
                  <a:lnTo>
                    <a:pt x="74" y="1180"/>
                  </a:lnTo>
                  <a:lnTo>
                    <a:pt x="81" y="1204"/>
                  </a:lnTo>
                  <a:lnTo>
                    <a:pt x="290" y="1191"/>
                  </a:lnTo>
                  <a:close/>
                </a:path>
              </a:pathLst>
            </a:custGeom>
            <a:solidFill>
              <a:srgbClr val="750023"/>
            </a:solidFill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63" name="Freeform 45"/>
            <p:cNvSpPr/>
            <p:nvPr/>
          </p:nvSpPr>
          <p:spPr>
            <a:xfrm>
              <a:off x="4306" y="3210"/>
              <a:ext cx="97" cy="94"/>
            </a:xfrm>
            <a:custGeom>
              <a:rect l="l" t="t" r="r" b="b"/>
              <a:pathLst>
                <a:path w="188" h="184">
                  <a:moveTo>
                    <a:pt x="16" y="184"/>
                  </a:moveTo>
                  <a:lnTo>
                    <a:pt x="9" y="159"/>
                  </a:lnTo>
                  <a:lnTo>
                    <a:pt x="9" y="116"/>
                  </a:lnTo>
                  <a:lnTo>
                    <a:pt x="4" y="79"/>
                  </a:lnTo>
                  <a:lnTo>
                    <a:pt x="0" y="54"/>
                  </a:lnTo>
                  <a:lnTo>
                    <a:pt x="4" y="41"/>
                  </a:lnTo>
                  <a:lnTo>
                    <a:pt x="14" y="16"/>
                  </a:lnTo>
                  <a:lnTo>
                    <a:pt x="56" y="3"/>
                  </a:lnTo>
                  <a:lnTo>
                    <a:pt x="83" y="0"/>
                  </a:lnTo>
                  <a:lnTo>
                    <a:pt x="160" y="3"/>
                  </a:lnTo>
                  <a:lnTo>
                    <a:pt x="188" y="15"/>
                  </a:lnTo>
                  <a:lnTo>
                    <a:pt x="187" y="27"/>
                  </a:lnTo>
                  <a:lnTo>
                    <a:pt x="181" y="65"/>
                  </a:lnTo>
                  <a:lnTo>
                    <a:pt x="178" y="118"/>
                  </a:lnTo>
                  <a:lnTo>
                    <a:pt x="175" y="154"/>
                  </a:lnTo>
                  <a:lnTo>
                    <a:pt x="169" y="172"/>
                  </a:lnTo>
                  <a:lnTo>
                    <a:pt x="152" y="178"/>
                  </a:lnTo>
                  <a:lnTo>
                    <a:pt x="95" y="175"/>
                  </a:lnTo>
                  <a:lnTo>
                    <a:pt x="16" y="184"/>
                  </a:lnTo>
                  <a:close/>
                </a:path>
              </a:pathLst>
            </a:custGeom>
            <a:solidFill>
              <a:srgbClr val="750023"/>
            </a:solidFill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64" name="Freeform 46"/>
            <p:cNvSpPr/>
            <p:nvPr/>
          </p:nvSpPr>
          <p:spPr>
            <a:xfrm>
              <a:off x="3638" y="2812"/>
              <a:ext cx="525" cy="458"/>
            </a:xfrm>
            <a:custGeom>
              <a:rect l="l" t="t" r="r" b="b"/>
              <a:pathLst>
                <a:path w="1019" h="891">
                  <a:moveTo>
                    <a:pt x="54" y="486"/>
                  </a:moveTo>
                  <a:lnTo>
                    <a:pt x="33" y="465"/>
                  </a:lnTo>
                  <a:lnTo>
                    <a:pt x="12" y="404"/>
                  </a:lnTo>
                  <a:lnTo>
                    <a:pt x="5" y="354"/>
                  </a:lnTo>
                  <a:lnTo>
                    <a:pt x="0" y="288"/>
                  </a:lnTo>
                  <a:lnTo>
                    <a:pt x="6" y="237"/>
                  </a:lnTo>
                  <a:lnTo>
                    <a:pt x="16" y="197"/>
                  </a:lnTo>
                  <a:lnTo>
                    <a:pt x="38" y="160"/>
                  </a:lnTo>
                  <a:lnTo>
                    <a:pt x="62" y="132"/>
                  </a:lnTo>
                  <a:lnTo>
                    <a:pt x="105" y="96"/>
                  </a:lnTo>
                  <a:lnTo>
                    <a:pt x="150" y="62"/>
                  </a:lnTo>
                  <a:lnTo>
                    <a:pt x="176" y="41"/>
                  </a:lnTo>
                  <a:lnTo>
                    <a:pt x="203" y="21"/>
                  </a:lnTo>
                  <a:lnTo>
                    <a:pt x="232" y="4"/>
                  </a:lnTo>
                  <a:lnTo>
                    <a:pt x="256" y="1"/>
                  </a:lnTo>
                  <a:lnTo>
                    <a:pt x="277" y="0"/>
                  </a:lnTo>
                  <a:lnTo>
                    <a:pt x="297" y="17"/>
                  </a:lnTo>
                  <a:lnTo>
                    <a:pt x="331" y="65"/>
                  </a:lnTo>
                  <a:lnTo>
                    <a:pt x="369" y="132"/>
                  </a:lnTo>
                  <a:lnTo>
                    <a:pt x="389" y="186"/>
                  </a:lnTo>
                  <a:lnTo>
                    <a:pt x="401" y="226"/>
                  </a:lnTo>
                  <a:lnTo>
                    <a:pt x="428" y="264"/>
                  </a:lnTo>
                  <a:lnTo>
                    <a:pt x="455" y="255"/>
                  </a:lnTo>
                  <a:lnTo>
                    <a:pt x="479" y="255"/>
                  </a:lnTo>
                  <a:lnTo>
                    <a:pt x="507" y="264"/>
                  </a:lnTo>
                  <a:lnTo>
                    <a:pt x="509" y="292"/>
                  </a:lnTo>
                  <a:lnTo>
                    <a:pt x="505" y="320"/>
                  </a:lnTo>
                  <a:lnTo>
                    <a:pt x="484" y="411"/>
                  </a:lnTo>
                  <a:lnTo>
                    <a:pt x="479" y="476"/>
                  </a:lnTo>
                  <a:lnTo>
                    <a:pt x="491" y="518"/>
                  </a:lnTo>
                  <a:lnTo>
                    <a:pt x="519" y="551"/>
                  </a:lnTo>
                  <a:lnTo>
                    <a:pt x="559" y="565"/>
                  </a:lnTo>
                  <a:lnTo>
                    <a:pt x="612" y="560"/>
                  </a:lnTo>
                  <a:lnTo>
                    <a:pt x="674" y="564"/>
                  </a:lnTo>
                  <a:lnTo>
                    <a:pt x="707" y="580"/>
                  </a:lnTo>
                  <a:lnTo>
                    <a:pt x="721" y="611"/>
                  </a:lnTo>
                  <a:lnTo>
                    <a:pt x="724" y="656"/>
                  </a:lnTo>
                  <a:lnTo>
                    <a:pt x="716" y="682"/>
                  </a:lnTo>
                  <a:lnTo>
                    <a:pt x="736" y="699"/>
                  </a:lnTo>
                  <a:lnTo>
                    <a:pt x="792" y="693"/>
                  </a:lnTo>
                  <a:lnTo>
                    <a:pt x="822" y="696"/>
                  </a:lnTo>
                  <a:lnTo>
                    <a:pt x="834" y="701"/>
                  </a:lnTo>
                  <a:lnTo>
                    <a:pt x="849" y="726"/>
                  </a:lnTo>
                  <a:lnTo>
                    <a:pt x="854" y="771"/>
                  </a:lnTo>
                  <a:lnTo>
                    <a:pt x="852" y="827"/>
                  </a:lnTo>
                  <a:lnTo>
                    <a:pt x="861" y="866"/>
                  </a:lnTo>
                  <a:lnTo>
                    <a:pt x="878" y="886"/>
                  </a:lnTo>
                  <a:lnTo>
                    <a:pt x="918" y="891"/>
                  </a:lnTo>
                  <a:lnTo>
                    <a:pt x="968" y="886"/>
                  </a:lnTo>
                  <a:lnTo>
                    <a:pt x="1019" y="868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65" name="Freeform 47"/>
            <p:cNvSpPr/>
            <p:nvPr/>
          </p:nvSpPr>
          <p:spPr>
            <a:xfrm>
              <a:off x="3679" y="3077"/>
              <a:ext cx="343" cy="852"/>
            </a:xfrm>
            <a:custGeom>
              <a:rect l="l" t="t" r="r" b="b"/>
              <a:pathLst>
                <a:path w="666" h="1653">
                  <a:moveTo>
                    <a:pt x="666" y="1654"/>
                  </a:moveTo>
                  <a:lnTo>
                    <a:pt x="632" y="1622"/>
                  </a:lnTo>
                  <a:lnTo>
                    <a:pt x="609" y="1588"/>
                  </a:lnTo>
                  <a:lnTo>
                    <a:pt x="595" y="1551"/>
                  </a:lnTo>
                  <a:lnTo>
                    <a:pt x="586" y="1499"/>
                  </a:lnTo>
                  <a:lnTo>
                    <a:pt x="591" y="1463"/>
                  </a:lnTo>
                  <a:lnTo>
                    <a:pt x="609" y="1424"/>
                  </a:lnTo>
                  <a:lnTo>
                    <a:pt x="623" y="1411"/>
                  </a:lnTo>
                  <a:lnTo>
                    <a:pt x="597" y="1385"/>
                  </a:lnTo>
                  <a:lnTo>
                    <a:pt x="566" y="1321"/>
                  </a:lnTo>
                  <a:lnTo>
                    <a:pt x="545" y="1280"/>
                  </a:lnTo>
                  <a:lnTo>
                    <a:pt x="519" y="1233"/>
                  </a:lnTo>
                  <a:lnTo>
                    <a:pt x="506" y="1205"/>
                  </a:lnTo>
                  <a:lnTo>
                    <a:pt x="491" y="1167"/>
                  </a:lnTo>
                  <a:lnTo>
                    <a:pt x="477" y="1125"/>
                  </a:lnTo>
                  <a:lnTo>
                    <a:pt x="465" y="1059"/>
                  </a:lnTo>
                  <a:lnTo>
                    <a:pt x="465" y="980"/>
                  </a:lnTo>
                  <a:lnTo>
                    <a:pt x="472" y="942"/>
                  </a:lnTo>
                  <a:lnTo>
                    <a:pt x="482" y="904"/>
                  </a:lnTo>
                  <a:lnTo>
                    <a:pt x="492" y="875"/>
                  </a:lnTo>
                  <a:lnTo>
                    <a:pt x="501" y="848"/>
                  </a:lnTo>
                  <a:lnTo>
                    <a:pt x="434" y="797"/>
                  </a:lnTo>
                  <a:lnTo>
                    <a:pt x="397" y="768"/>
                  </a:lnTo>
                  <a:lnTo>
                    <a:pt x="369" y="726"/>
                  </a:lnTo>
                  <a:lnTo>
                    <a:pt x="355" y="693"/>
                  </a:lnTo>
                  <a:lnTo>
                    <a:pt x="355" y="647"/>
                  </a:lnTo>
                  <a:lnTo>
                    <a:pt x="360" y="614"/>
                  </a:lnTo>
                  <a:lnTo>
                    <a:pt x="348" y="613"/>
                  </a:lnTo>
                  <a:lnTo>
                    <a:pt x="321" y="626"/>
                  </a:lnTo>
                  <a:lnTo>
                    <a:pt x="295" y="626"/>
                  </a:lnTo>
                  <a:lnTo>
                    <a:pt x="255" y="613"/>
                  </a:lnTo>
                  <a:lnTo>
                    <a:pt x="237" y="586"/>
                  </a:lnTo>
                  <a:lnTo>
                    <a:pt x="223" y="548"/>
                  </a:lnTo>
                  <a:lnTo>
                    <a:pt x="216" y="509"/>
                  </a:lnTo>
                  <a:lnTo>
                    <a:pt x="223" y="431"/>
                  </a:lnTo>
                  <a:lnTo>
                    <a:pt x="217" y="397"/>
                  </a:lnTo>
                  <a:lnTo>
                    <a:pt x="204" y="370"/>
                  </a:lnTo>
                  <a:lnTo>
                    <a:pt x="175" y="370"/>
                  </a:lnTo>
                  <a:lnTo>
                    <a:pt x="150" y="377"/>
                  </a:lnTo>
                  <a:lnTo>
                    <a:pt x="111" y="377"/>
                  </a:lnTo>
                  <a:lnTo>
                    <a:pt x="68" y="365"/>
                  </a:lnTo>
                  <a:lnTo>
                    <a:pt x="39" y="332"/>
                  </a:lnTo>
                  <a:lnTo>
                    <a:pt x="15" y="285"/>
                  </a:lnTo>
                  <a:lnTo>
                    <a:pt x="5" y="246"/>
                  </a:lnTo>
                  <a:lnTo>
                    <a:pt x="0" y="196"/>
                  </a:lnTo>
                  <a:lnTo>
                    <a:pt x="5" y="129"/>
                  </a:lnTo>
                  <a:lnTo>
                    <a:pt x="15" y="62"/>
                  </a:lnTo>
                  <a:lnTo>
                    <a:pt x="25" y="24"/>
                  </a:lnTo>
                  <a:lnTo>
                    <a:pt x="28" y="0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66" name="Freeform 48"/>
            <p:cNvSpPr/>
            <p:nvPr/>
          </p:nvSpPr>
          <p:spPr>
            <a:xfrm>
              <a:off x="4531" y="3278"/>
              <a:ext cx="270" cy="411"/>
            </a:xfrm>
            <a:custGeom>
              <a:rect l="l" t="t" r="r" b="b"/>
              <a:pathLst>
                <a:path w="526" h="798">
                  <a:moveTo>
                    <a:pt x="0" y="0"/>
                  </a:moveTo>
                  <a:lnTo>
                    <a:pt x="41" y="31"/>
                  </a:lnTo>
                  <a:lnTo>
                    <a:pt x="66" y="66"/>
                  </a:lnTo>
                  <a:lnTo>
                    <a:pt x="88" y="52"/>
                  </a:lnTo>
                  <a:lnTo>
                    <a:pt x="133" y="40"/>
                  </a:lnTo>
                  <a:lnTo>
                    <a:pt x="172" y="38"/>
                  </a:lnTo>
                  <a:lnTo>
                    <a:pt x="211" y="40"/>
                  </a:lnTo>
                  <a:lnTo>
                    <a:pt x="237" y="49"/>
                  </a:lnTo>
                  <a:lnTo>
                    <a:pt x="260" y="61"/>
                  </a:lnTo>
                  <a:lnTo>
                    <a:pt x="294" y="90"/>
                  </a:lnTo>
                  <a:lnTo>
                    <a:pt x="309" y="114"/>
                  </a:lnTo>
                  <a:lnTo>
                    <a:pt x="326" y="143"/>
                  </a:lnTo>
                  <a:lnTo>
                    <a:pt x="350" y="203"/>
                  </a:lnTo>
                  <a:lnTo>
                    <a:pt x="368" y="250"/>
                  </a:lnTo>
                  <a:lnTo>
                    <a:pt x="382" y="261"/>
                  </a:lnTo>
                  <a:lnTo>
                    <a:pt x="412" y="279"/>
                  </a:lnTo>
                  <a:lnTo>
                    <a:pt x="440" y="312"/>
                  </a:lnTo>
                  <a:lnTo>
                    <a:pt x="473" y="372"/>
                  </a:lnTo>
                  <a:lnTo>
                    <a:pt x="502" y="466"/>
                  </a:lnTo>
                  <a:lnTo>
                    <a:pt x="512" y="551"/>
                  </a:lnTo>
                  <a:lnTo>
                    <a:pt x="514" y="576"/>
                  </a:lnTo>
                  <a:lnTo>
                    <a:pt x="501" y="681"/>
                  </a:lnTo>
                  <a:lnTo>
                    <a:pt x="526" y="798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67" name="Freeform 49"/>
            <p:cNvSpPr/>
            <p:nvPr/>
          </p:nvSpPr>
          <p:spPr>
            <a:xfrm>
              <a:off x="4748" y="3486"/>
              <a:ext cx="377" cy="325"/>
            </a:xfrm>
            <a:custGeom>
              <a:rect l="l" t="t" r="r" b="b"/>
              <a:pathLst>
                <a:path w="733" h="631">
                  <a:moveTo>
                    <a:pt x="158" y="578"/>
                  </a:moveTo>
                  <a:lnTo>
                    <a:pt x="154" y="600"/>
                  </a:lnTo>
                  <a:lnTo>
                    <a:pt x="138" y="616"/>
                  </a:lnTo>
                  <a:lnTo>
                    <a:pt x="118" y="628"/>
                  </a:lnTo>
                  <a:lnTo>
                    <a:pt x="94" y="631"/>
                  </a:lnTo>
                  <a:lnTo>
                    <a:pt x="60" y="628"/>
                  </a:lnTo>
                  <a:lnTo>
                    <a:pt x="33" y="622"/>
                  </a:lnTo>
                  <a:lnTo>
                    <a:pt x="11" y="592"/>
                  </a:lnTo>
                  <a:lnTo>
                    <a:pt x="0" y="548"/>
                  </a:lnTo>
                  <a:lnTo>
                    <a:pt x="0" y="504"/>
                  </a:lnTo>
                  <a:lnTo>
                    <a:pt x="11" y="432"/>
                  </a:lnTo>
                  <a:lnTo>
                    <a:pt x="25" y="380"/>
                  </a:lnTo>
                  <a:lnTo>
                    <a:pt x="38" y="353"/>
                  </a:lnTo>
                  <a:lnTo>
                    <a:pt x="52" y="339"/>
                  </a:lnTo>
                  <a:lnTo>
                    <a:pt x="73" y="325"/>
                  </a:lnTo>
                  <a:lnTo>
                    <a:pt x="103" y="314"/>
                  </a:lnTo>
                  <a:lnTo>
                    <a:pt x="117" y="314"/>
                  </a:lnTo>
                  <a:lnTo>
                    <a:pt x="142" y="249"/>
                  </a:lnTo>
                  <a:lnTo>
                    <a:pt x="169" y="210"/>
                  </a:lnTo>
                  <a:lnTo>
                    <a:pt x="209" y="171"/>
                  </a:lnTo>
                  <a:lnTo>
                    <a:pt x="243" y="157"/>
                  </a:lnTo>
                  <a:lnTo>
                    <a:pt x="273" y="154"/>
                  </a:lnTo>
                  <a:lnTo>
                    <a:pt x="301" y="160"/>
                  </a:lnTo>
                  <a:lnTo>
                    <a:pt x="314" y="171"/>
                  </a:lnTo>
                  <a:lnTo>
                    <a:pt x="326" y="135"/>
                  </a:lnTo>
                  <a:lnTo>
                    <a:pt x="353" y="98"/>
                  </a:lnTo>
                  <a:lnTo>
                    <a:pt x="375" y="75"/>
                  </a:lnTo>
                  <a:lnTo>
                    <a:pt x="419" y="53"/>
                  </a:lnTo>
                  <a:lnTo>
                    <a:pt x="444" y="41"/>
                  </a:lnTo>
                  <a:lnTo>
                    <a:pt x="498" y="36"/>
                  </a:lnTo>
                  <a:lnTo>
                    <a:pt x="535" y="26"/>
                  </a:lnTo>
                  <a:lnTo>
                    <a:pt x="564" y="8"/>
                  </a:lnTo>
                  <a:lnTo>
                    <a:pt x="607" y="0"/>
                  </a:lnTo>
                  <a:lnTo>
                    <a:pt x="649" y="6"/>
                  </a:lnTo>
                  <a:lnTo>
                    <a:pt x="677" y="23"/>
                  </a:lnTo>
                  <a:lnTo>
                    <a:pt x="695" y="50"/>
                  </a:lnTo>
                  <a:lnTo>
                    <a:pt x="704" y="80"/>
                  </a:lnTo>
                  <a:lnTo>
                    <a:pt x="704" y="110"/>
                  </a:lnTo>
                  <a:lnTo>
                    <a:pt x="701" y="140"/>
                  </a:lnTo>
                  <a:lnTo>
                    <a:pt x="682" y="171"/>
                  </a:lnTo>
                  <a:lnTo>
                    <a:pt x="666" y="185"/>
                  </a:lnTo>
                  <a:lnTo>
                    <a:pt x="643" y="196"/>
                  </a:lnTo>
                  <a:lnTo>
                    <a:pt x="669" y="196"/>
                  </a:lnTo>
                  <a:lnTo>
                    <a:pt x="695" y="201"/>
                  </a:lnTo>
                  <a:lnTo>
                    <a:pt x="722" y="222"/>
                  </a:lnTo>
                  <a:lnTo>
                    <a:pt x="730" y="244"/>
                  </a:lnTo>
                  <a:lnTo>
                    <a:pt x="733" y="267"/>
                  </a:lnTo>
                  <a:lnTo>
                    <a:pt x="722" y="288"/>
                  </a:lnTo>
                  <a:lnTo>
                    <a:pt x="682" y="314"/>
                  </a:lnTo>
                  <a:lnTo>
                    <a:pt x="701" y="327"/>
                  </a:lnTo>
                  <a:lnTo>
                    <a:pt x="714" y="342"/>
                  </a:lnTo>
                  <a:lnTo>
                    <a:pt x="717" y="356"/>
                  </a:lnTo>
                  <a:lnTo>
                    <a:pt x="717" y="367"/>
                  </a:lnTo>
                  <a:lnTo>
                    <a:pt x="714" y="380"/>
                  </a:lnTo>
                  <a:lnTo>
                    <a:pt x="698" y="399"/>
                  </a:lnTo>
                  <a:lnTo>
                    <a:pt x="682" y="407"/>
                  </a:lnTo>
                  <a:lnTo>
                    <a:pt x="704" y="419"/>
                  </a:lnTo>
                  <a:lnTo>
                    <a:pt x="714" y="429"/>
                  </a:lnTo>
                  <a:lnTo>
                    <a:pt x="722" y="446"/>
                  </a:lnTo>
                  <a:lnTo>
                    <a:pt x="721" y="463"/>
                  </a:lnTo>
                  <a:lnTo>
                    <a:pt x="717" y="479"/>
                  </a:lnTo>
                  <a:lnTo>
                    <a:pt x="701" y="493"/>
                  </a:lnTo>
                  <a:lnTo>
                    <a:pt x="688" y="498"/>
                  </a:lnTo>
                  <a:lnTo>
                    <a:pt x="677" y="498"/>
                  </a:lnTo>
                  <a:lnTo>
                    <a:pt x="671" y="498"/>
                  </a:lnTo>
                  <a:lnTo>
                    <a:pt x="677" y="510"/>
                  </a:lnTo>
                  <a:lnTo>
                    <a:pt x="674" y="531"/>
                  </a:lnTo>
                  <a:lnTo>
                    <a:pt x="663" y="551"/>
                  </a:lnTo>
                  <a:lnTo>
                    <a:pt x="645" y="565"/>
                  </a:lnTo>
                  <a:lnTo>
                    <a:pt x="603" y="577"/>
                  </a:lnTo>
                  <a:lnTo>
                    <a:pt x="524" y="577"/>
                  </a:lnTo>
                  <a:lnTo>
                    <a:pt x="445" y="562"/>
                  </a:lnTo>
                  <a:lnTo>
                    <a:pt x="420" y="573"/>
                  </a:lnTo>
                  <a:lnTo>
                    <a:pt x="375" y="578"/>
                  </a:lnTo>
                  <a:lnTo>
                    <a:pt x="332" y="578"/>
                  </a:lnTo>
                  <a:lnTo>
                    <a:pt x="292" y="575"/>
                  </a:lnTo>
                  <a:lnTo>
                    <a:pt x="257" y="565"/>
                  </a:lnTo>
                  <a:lnTo>
                    <a:pt x="235" y="551"/>
                  </a:lnTo>
                  <a:lnTo>
                    <a:pt x="222" y="537"/>
                  </a:lnTo>
                  <a:lnTo>
                    <a:pt x="158" y="565"/>
                  </a:lnTo>
                  <a:lnTo>
                    <a:pt x="158" y="578"/>
                  </a:lnTo>
                  <a:close/>
                </a:path>
              </a:pathLst>
            </a:custGeom>
            <a:solidFill>
              <a:srgbClr val="FF9975"/>
            </a:solidFill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68" name="Freeform 50"/>
            <p:cNvSpPr/>
            <p:nvPr/>
          </p:nvSpPr>
          <p:spPr>
            <a:xfrm>
              <a:off x="4977" y="3555"/>
              <a:ext cx="102" cy="37"/>
            </a:xfrm>
            <a:custGeom>
              <a:rect l="l" t="t" r="r" b="b"/>
              <a:pathLst>
                <a:path w="198" h="72">
                  <a:moveTo>
                    <a:pt x="198" y="61"/>
                  </a:moveTo>
                  <a:lnTo>
                    <a:pt x="169" y="66"/>
                  </a:lnTo>
                  <a:lnTo>
                    <a:pt x="145" y="72"/>
                  </a:lnTo>
                  <a:lnTo>
                    <a:pt x="109" y="72"/>
                  </a:lnTo>
                  <a:lnTo>
                    <a:pt x="67" y="69"/>
                  </a:lnTo>
                  <a:lnTo>
                    <a:pt x="25" y="55"/>
                  </a:lnTo>
                  <a:lnTo>
                    <a:pt x="11" y="45"/>
                  </a:lnTo>
                  <a:lnTo>
                    <a:pt x="3" y="25"/>
                  </a:lnTo>
                  <a:lnTo>
                    <a:pt x="0" y="0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69" name="Freeform 51"/>
            <p:cNvSpPr/>
            <p:nvPr/>
          </p:nvSpPr>
          <p:spPr>
            <a:xfrm>
              <a:off x="4969" y="3607"/>
              <a:ext cx="131" cy="68"/>
            </a:xfrm>
            <a:custGeom>
              <a:rect l="l" t="t" r="r" b="b"/>
              <a:pathLst>
                <a:path w="254" h="133">
                  <a:moveTo>
                    <a:pt x="155" y="6"/>
                  </a:moveTo>
                  <a:lnTo>
                    <a:pt x="139" y="0"/>
                  </a:lnTo>
                  <a:lnTo>
                    <a:pt x="119" y="0"/>
                  </a:lnTo>
                  <a:lnTo>
                    <a:pt x="110" y="0"/>
                  </a:lnTo>
                  <a:lnTo>
                    <a:pt x="102" y="6"/>
                  </a:lnTo>
                  <a:lnTo>
                    <a:pt x="97" y="8"/>
                  </a:lnTo>
                  <a:lnTo>
                    <a:pt x="64" y="8"/>
                  </a:lnTo>
                  <a:lnTo>
                    <a:pt x="51" y="8"/>
                  </a:lnTo>
                  <a:lnTo>
                    <a:pt x="33" y="10"/>
                  </a:lnTo>
                  <a:lnTo>
                    <a:pt x="22" y="20"/>
                  </a:lnTo>
                  <a:lnTo>
                    <a:pt x="14" y="29"/>
                  </a:lnTo>
                  <a:lnTo>
                    <a:pt x="6" y="39"/>
                  </a:lnTo>
                  <a:lnTo>
                    <a:pt x="0" y="53"/>
                  </a:lnTo>
                  <a:lnTo>
                    <a:pt x="3" y="69"/>
                  </a:lnTo>
                  <a:lnTo>
                    <a:pt x="6" y="82"/>
                  </a:lnTo>
                  <a:lnTo>
                    <a:pt x="14" y="91"/>
                  </a:lnTo>
                  <a:lnTo>
                    <a:pt x="35" y="113"/>
                  </a:lnTo>
                  <a:lnTo>
                    <a:pt x="51" y="122"/>
                  </a:lnTo>
                  <a:lnTo>
                    <a:pt x="61" y="127"/>
                  </a:lnTo>
                  <a:lnTo>
                    <a:pt x="75" y="133"/>
                  </a:lnTo>
                  <a:lnTo>
                    <a:pt x="89" y="133"/>
                  </a:lnTo>
                  <a:lnTo>
                    <a:pt x="119" y="130"/>
                  </a:lnTo>
                  <a:lnTo>
                    <a:pt x="145" y="124"/>
                  </a:lnTo>
                  <a:lnTo>
                    <a:pt x="161" y="116"/>
                  </a:lnTo>
                  <a:lnTo>
                    <a:pt x="191" y="105"/>
                  </a:lnTo>
                  <a:lnTo>
                    <a:pt x="221" y="88"/>
                  </a:lnTo>
                  <a:lnTo>
                    <a:pt x="254" y="79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70" name="Freeform 52"/>
            <p:cNvSpPr/>
            <p:nvPr/>
          </p:nvSpPr>
          <p:spPr>
            <a:xfrm>
              <a:off x="4979" y="3674"/>
              <a:ext cx="121" cy="45"/>
            </a:xfrm>
            <a:custGeom>
              <a:rect l="l" t="t" r="r" b="b"/>
              <a:pathLst>
                <a:path w="235" h="87">
                  <a:moveTo>
                    <a:pt x="19" y="0"/>
                  </a:moveTo>
                  <a:lnTo>
                    <a:pt x="8" y="8"/>
                  </a:lnTo>
                  <a:lnTo>
                    <a:pt x="6" y="16"/>
                  </a:lnTo>
                  <a:lnTo>
                    <a:pt x="0" y="29"/>
                  </a:lnTo>
                  <a:lnTo>
                    <a:pt x="0" y="46"/>
                  </a:lnTo>
                  <a:lnTo>
                    <a:pt x="0" y="55"/>
                  </a:lnTo>
                  <a:lnTo>
                    <a:pt x="8" y="65"/>
                  </a:lnTo>
                  <a:lnTo>
                    <a:pt x="16" y="77"/>
                  </a:lnTo>
                  <a:lnTo>
                    <a:pt x="29" y="80"/>
                  </a:lnTo>
                  <a:lnTo>
                    <a:pt x="45" y="85"/>
                  </a:lnTo>
                  <a:lnTo>
                    <a:pt x="64" y="87"/>
                  </a:lnTo>
                  <a:lnTo>
                    <a:pt x="78" y="87"/>
                  </a:lnTo>
                  <a:lnTo>
                    <a:pt x="97" y="87"/>
                  </a:lnTo>
                  <a:lnTo>
                    <a:pt x="123" y="87"/>
                  </a:lnTo>
                  <a:lnTo>
                    <a:pt x="144" y="85"/>
                  </a:lnTo>
                  <a:lnTo>
                    <a:pt x="166" y="80"/>
                  </a:lnTo>
                  <a:lnTo>
                    <a:pt x="189" y="74"/>
                  </a:lnTo>
                  <a:lnTo>
                    <a:pt x="211" y="65"/>
                  </a:lnTo>
                  <a:lnTo>
                    <a:pt x="235" y="46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71" name="Freeform 53"/>
            <p:cNvSpPr/>
            <p:nvPr/>
          </p:nvSpPr>
          <p:spPr>
            <a:xfrm>
              <a:off x="4988" y="3722"/>
              <a:ext cx="110" cy="37"/>
            </a:xfrm>
            <a:custGeom>
              <a:rect l="l" t="t" r="r" b="b"/>
              <a:pathLst>
                <a:path w="213" h="72">
                  <a:moveTo>
                    <a:pt x="21" y="0"/>
                  </a:moveTo>
                  <a:lnTo>
                    <a:pt x="7" y="9"/>
                  </a:lnTo>
                  <a:lnTo>
                    <a:pt x="0" y="22"/>
                  </a:lnTo>
                  <a:lnTo>
                    <a:pt x="3" y="36"/>
                  </a:lnTo>
                  <a:lnTo>
                    <a:pt x="10" y="50"/>
                  </a:lnTo>
                  <a:lnTo>
                    <a:pt x="21" y="55"/>
                  </a:lnTo>
                  <a:lnTo>
                    <a:pt x="34" y="63"/>
                  </a:lnTo>
                  <a:lnTo>
                    <a:pt x="53" y="69"/>
                  </a:lnTo>
                  <a:lnTo>
                    <a:pt x="81" y="72"/>
                  </a:lnTo>
                  <a:lnTo>
                    <a:pt x="109" y="72"/>
                  </a:lnTo>
                  <a:lnTo>
                    <a:pt x="136" y="69"/>
                  </a:lnTo>
                  <a:lnTo>
                    <a:pt x="158" y="63"/>
                  </a:lnTo>
                  <a:lnTo>
                    <a:pt x="176" y="58"/>
                  </a:lnTo>
                  <a:lnTo>
                    <a:pt x="195" y="53"/>
                  </a:lnTo>
                  <a:lnTo>
                    <a:pt x="205" y="47"/>
                  </a:lnTo>
                  <a:lnTo>
                    <a:pt x="213" y="41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72" name="Freeform 54"/>
            <p:cNvSpPr/>
            <p:nvPr/>
          </p:nvSpPr>
          <p:spPr>
            <a:xfrm>
              <a:off x="4975" y="3747"/>
              <a:ext cx="15" cy="29"/>
            </a:xfrm>
            <a:custGeom>
              <a:rect l="l" t="t" r="r" b="b"/>
              <a:pathLst>
                <a:path w="30" h="55">
                  <a:moveTo>
                    <a:pt x="30" y="0"/>
                  </a:moveTo>
                  <a:lnTo>
                    <a:pt x="19" y="3"/>
                  </a:lnTo>
                  <a:lnTo>
                    <a:pt x="14" y="8"/>
                  </a:lnTo>
                  <a:lnTo>
                    <a:pt x="5" y="13"/>
                  </a:lnTo>
                  <a:lnTo>
                    <a:pt x="3" y="22"/>
                  </a:lnTo>
                  <a:lnTo>
                    <a:pt x="0" y="30"/>
                  </a:lnTo>
                  <a:lnTo>
                    <a:pt x="0" y="41"/>
                  </a:lnTo>
                  <a:lnTo>
                    <a:pt x="5" y="55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73" name="Freeform 55"/>
            <p:cNvSpPr/>
            <p:nvPr/>
          </p:nvSpPr>
          <p:spPr>
            <a:xfrm>
              <a:off x="4895" y="3610"/>
              <a:ext cx="41" cy="122"/>
            </a:xfrm>
            <a:custGeom>
              <a:rect l="l" t="t" r="r" b="b"/>
              <a:pathLst>
                <a:path w="80" h="236">
                  <a:moveTo>
                    <a:pt x="80" y="0"/>
                  </a:moveTo>
                  <a:lnTo>
                    <a:pt x="80" y="27"/>
                  </a:lnTo>
                  <a:lnTo>
                    <a:pt x="75" y="65"/>
                  </a:lnTo>
                  <a:lnTo>
                    <a:pt x="64" y="113"/>
                  </a:lnTo>
                  <a:lnTo>
                    <a:pt x="50" y="151"/>
                  </a:lnTo>
                  <a:lnTo>
                    <a:pt x="34" y="187"/>
                  </a:lnTo>
                  <a:lnTo>
                    <a:pt x="17" y="217"/>
                  </a:lnTo>
                  <a:lnTo>
                    <a:pt x="0" y="236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74" name="Freeform 56"/>
            <p:cNvSpPr/>
            <p:nvPr/>
          </p:nvSpPr>
          <p:spPr>
            <a:xfrm>
              <a:off x="4667" y="3788"/>
              <a:ext cx="57" cy="87"/>
            </a:xfrm>
            <a:custGeom>
              <a:rect l="l" t="t" r="r" b="b"/>
              <a:pathLst>
                <a:path w="110" h="168">
                  <a:moveTo>
                    <a:pt x="19" y="0"/>
                  </a:moveTo>
                  <a:lnTo>
                    <a:pt x="10" y="14"/>
                  </a:lnTo>
                  <a:lnTo>
                    <a:pt x="5" y="28"/>
                  </a:lnTo>
                  <a:lnTo>
                    <a:pt x="1" y="43"/>
                  </a:lnTo>
                  <a:lnTo>
                    <a:pt x="0" y="59"/>
                  </a:lnTo>
                  <a:lnTo>
                    <a:pt x="1" y="75"/>
                  </a:lnTo>
                  <a:lnTo>
                    <a:pt x="4" y="90"/>
                  </a:lnTo>
                  <a:lnTo>
                    <a:pt x="8" y="104"/>
                  </a:lnTo>
                  <a:lnTo>
                    <a:pt x="16" y="117"/>
                  </a:lnTo>
                  <a:lnTo>
                    <a:pt x="25" y="131"/>
                  </a:lnTo>
                  <a:lnTo>
                    <a:pt x="35" y="142"/>
                  </a:lnTo>
                  <a:lnTo>
                    <a:pt x="48" y="152"/>
                  </a:lnTo>
                  <a:lnTo>
                    <a:pt x="61" y="159"/>
                  </a:lnTo>
                  <a:lnTo>
                    <a:pt x="77" y="164"/>
                  </a:lnTo>
                  <a:lnTo>
                    <a:pt x="92" y="167"/>
                  </a:lnTo>
                  <a:lnTo>
                    <a:pt x="107" y="168"/>
                  </a:lnTo>
                  <a:lnTo>
                    <a:pt x="110" y="168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75" name="Freeform 57"/>
            <p:cNvSpPr/>
            <p:nvPr/>
          </p:nvSpPr>
          <p:spPr>
            <a:xfrm>
              <a:off x="4627" y="3603"/>
              <a:ext cx="104" cy="58"/>
            </a:xfrm>
            <a:custGeom>
              <a:rect l="l" t="t" r="r" b="b"/>
              <a:pathLst>
                <a:path w="201" h="113">
                  <a:moveTo>
                    <a:pt x="201" y="14"/>
                  </a:moveTo>
                  <a:lnTo>
                    <a:pt x="184" y="7"/>
                  </a:lnTo>
                  <a:lnTo>
                    <a:pt x="167" y="2"/>
                  </a:lnTo>
                  <a:lnTo>
                    <a:pt x="148" y="0"/>
                  </a:lnTo>
                  <a:lnTo>
                    <a:pt x="131" y="0"/>
                  </a:lnTo>
                  <a:lnTo>
                    <a:pt x="113" y="2"/>
                  </a:lnTo>
                  <a:lnTo>
                    <a:pt x="95" y="7"/>
                  </a:lnTo>
                  <a:lnTo>
                    <a:pt x="79" y="14"/>
                  </a:lnTo>
                  <a:lnTo>
                    <a:pt x="62" y="23"/>
                  </a:lnTo>
                  <a:lnTo>
                    <a:pt x="48" y="34"/>
                  </a:lnTo>
                  <a:lnTo>
                    <a:pt x="35" y="46"/>
                  </a:lnTo>
                  <a:lnTo>
                    <a:pt x="23" y="61"/>
                  </a:lnTo>
                  <a:lnTo>
                    <a:pt x="14" y="75"/>
                  </a:lnTo>
                  <a:lnTo>
                    <a:pt x="7" y="91"/>
                  </a:lnTo>
                  <a:lnTo>
                    <a:pt x="1" y="110"/>
                  </a:lnTo>
                  <a:lnTo>
                    <a:pt x="0" y="113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76" name="Freeform 58"/>
            <p:cNvSpPr/>
            <p:nvPr/>
          </p:nvSpPr>
          <p:spPr>
            <a:xfrm>
              <a:off x="4667" y="3634"/>
              <a:ext cx="97" cy="47"/>
            </a:xfrm>
            <a:custGeom>
              <a:rect l="l" t="t" r="r" b="b"/>
              <a:pathLst>
                <a:path w="188" h="90">
                  <a:moveTo>
                    <a:pt x="188" y="16"/>
                  </a:moveTo>
                  <a:lnTo>
                    <a:pt x="172" y="9"/>
                  </a:lnTo>
                  <a:lnTo>
                    <a:pt x="156" y="4"/>
                  </a:lnTo>
                  <a:lnTo>
                    <a:pt x="137" y="1"/>
                  </a:lnTo>
                  <a:lnTo>
                    <a:pt x="121" y="0"/>
                  </a:lnTo>
                  <a:lnTo>
                    <a:pt x="104" y="2"/>
                  </a:lnTo>
                  <a:lnTo>
                    <a:pt x="87" y="6"/>
                  </a:lnTo>
                  <a:lnTo>
                    <a:pt x="70" y="13"/>
                  </a:lnTo>
                  <a:lnTo>
                    <a:pt x="55" y="21"/>
                  </a:lnTo>
                  <a:lnTo>
                    <a:pt x="41" y="31"/>
                  </a:lnTo>
                  <a:lnTo>
                    <a:pt x="28" y="44"/>
                  </a:lnTo>
                  <a:lnTo>
                    <a:pt x="17" y="57"/>
                  </a:lnTo>
                  <a:lnTo>
                    <a:pt x="9" y="72"/>
                  </a:lnTo>
                  <a:lnTo>
                    <a:pt x="2" y="88"/>
                  </a:lnTo>
                  <a:lnTo>
                    <a:pt x="0" y="90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177" name="Freeform 59"/>
            <p:cNvSpPr/>
            <p:nvPr/>
          </p:nvSpPr>
          <p:spPr>
            <a:xfrm>
              <a:off x="4719" y="3668"/>
              <a:ext cx="49" cy="59"/>
            </a:xfrm>
            <a:custGeom>
              <a:rect l="l" t="t" r="r" b="b"/>
              <a:pathLst>
                <a:path w="96" h="113">
                  <a:moveTo>
                    <a:pt x="96" y="0"/>
                  </a:moveTo>
                  <a:lnTo>
                    <a:pt x="76" y="14"/>
                  </a:lnTo>
                  <a:lnTo>
                    <a:pt x="57" y="31"/>
                  </a:lnTo>
                  <a:lnTo>
                    <a:pt x="40" y="49"/>
                  </a:lnTo>
                  <a:lnTo>
                    <a:pt x="24" y="70"/>
                  </a:lnTo>
                  <a:lnTo>
                    <a:pt x="11" y="91"/>
                  </a:lnTo>
                  <a:lnTo>
                    <a:pt x="0" y="113"/>
                  </a:lnTo>
                </a:path>
              </a:pathLst>
            </a:custGeom>
            <a:noFill/>
            <a:ln cap="flat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1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</p:grp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0" name="页脚占位符 4"/>
          <p:cNvSpPr/>
          <p:nvPr/>
        </p:nvSpPr>
        <p:spPr>
          <a:xfrm>
            <a:off x="3217926" y="6514338"/>
            <a:ext cx="2982468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en-US" sz="1960" b="1" i="0">
                <a:latin typeface="仿宋_GB2312" charset="-122"/>
              </a:rPr>
              <a:t>演讲是面镜子</a:t>
            </a:r>
            <a:r>
              <a:rPr lang="zh-CN" altLang="en-US" sz="1760" i="0">
                <a:latin typeface="楷体_GB2312" charset="-122"/>
                <a:ea typeface="楷体_GB2312" charset="-122"/>
              </a:rPr>
              <a:t> </a:t>
            </a:r>
            <a:endParaRPr lang="zh-CN" altLang="en-US" sz="2060" i="0">
              <a:latin typeface="楷体_GB2312" charset="-122"/>
              <a:ea typeface="楷体_GB2312" charset="-122"/>
            </a:endParaRPr>
          </a:p>
        </p:txBody>
      </p:sp>
      <p:sp>
        <p:nvSpPr>
          <p:cNvPr id="2181" name="Rectangle 2"/>
          <p:cNvSpPr/>
          <p:nvPr>
            <p:ph type="title" idx="4294967295"/>
          </p:nvPr>
        </p:nvSpPr>
        <p:spPr>
          <a:xfrm>
            <a:off x="253445" y="958183"/>
            <a:ext cx="8005572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5pPr>
          </a:lstStyle>
          <a:p>
            <a:pPr lvl="0" eaLnBrk="1" hangingPunct="1"/>
            <a:r>
              <a:rPr kumimoji="1" lang="zh-CN" altLang="en-US" b="1">
                <a:solidFill>
                  <a:srgbClr val="CC0000"/>
                </a:solidFill>
              </a:rPr>
              <a:t>说服听众改变行为</a:t>
            </a:r>
          </a:p>
        </p:txBody>
      </p:sp>
      <p:sp>
        <p:nvSpPr>
          <p:cNvPr id="2182" name="Rectangle 3"/>
          <p:cNvSpPr/>
          <p:nvPr>
            <p:ph type="body" idx="4294967295"/>
          </p:nvPr>
        </p:nvSpPr>
        <p:spPr>
          <a:xfrm>
            <a:off x="706374" y="2212324"/>
            <a:ext cx="8005572" cy="423824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3187" indent="-353187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zh-CN" altLang="en-US" sz="3296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1pPr>
            <a:lvl2pPr marL="765238" indent="-294322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5000"/>
              <a:buFontTx/>
              <a:buBlip>
                <a:blip r:embed="rId3"/>
              </a:buBlip>
              <a:defRPr kumimoji="0" lang="zh-CN" altLang="en-US" sz="2884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2pPr>
            <a:lvl3pPr marL="1177290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2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3pPr>
            <a:lvl4pPr marL="1648206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4pPr>
            <a:lvl5pPr marL="2119122" indent="-23545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–"/>
              <a:defRPr kumimoji="0" lang="zh-CN" altLang="en-US" sz="2060" b="0" i="0" u="none">
                <a:solidFill>
                  <a:schemeClr val="tx1"/>
                </a:solidFill>
                <a:latin typeface="Tahoma" charset="0"/>
                <a:ea typeface="宋体" charset="-122"/>
              </a:defRPr>
            </a:lvl5pPr>
          </a:lstStyle>
          <a:p>
            <a:pPr lvl="0" eaLnBrk="1" hangingPunct="1">
              <a:lnSpc>
                <a:spcPct val="80000"/>
              </a:lnSpc>
            </a:pPr>
            <a:r>
              <a:rPr kumimoji="1" lang="en-US" altLang="zh-CN" sz="2784" b="1">
                <a:latin typeface="Arial" pitchFamily="34" charset="0"/>
              </a:rPr>
              <a:t>“</a:t>
            </a:r>
            <a:r>
              <a:rPr kumimoji="1" lang="zh-CN" altLang="en-US" sz="2484" b="1"/>
              <a:t>魔术公式</a:t>
            </a:r>
            <a:r>
              <a:rPr kumimoji="1" lang="zh-CN" altLang="en-US" sz="2484" b="1">
                <a:latin typeface="Arial" pitchFamily="34" charset="0"/>
              </a:rPr>
              <a:t>”</a:t>
            </a:r>
            <a:endParaRPr kumimoji="1" lang="zh-CN" altLang="en-US" sz="2884" b="1"/>
          </a:p>
          <a:p>
            <a:pPr lvl="0" eaLnBrk="1" hangingPunct="1">
              <a:lnSpc>
                <a:spcPct val="80000"/>
              </a:lnSpc>
            </a:pPr>
            <a:endParaRPr kumimoji="1" lang="zh-CN" altLang="en-US" sz="2884" b="1"/>
          </a:p>
          <a:p>
            <a:pPr lvl="0" eaLnBrk="1" hangingPunct="1">
              <a:lnSpc>
                <a:spcPct val="80000"/>
              </a:lnSpc>
            </a:pPr>
            <a:r>
              <a:rPr kumimoji="1" lang="zh-CN" altLang="en-US" sz="2484" b="1"/>
              <a:t>第一，尚未涉及演说核心内容前，先举一个具体的实例，通过这个实例，把你想让听众知道的事透露出来。</a:t>
            </a:r>
            <a:endParaRPr kumimoji="1" lang="zh-CN" altLang="en-US" sz="2884" b="1"/>
          </a:p>
          <a:p>
            <a:pPr lvl="0" eaLnBrk="1" hangingPunct="1">
              <a:lnSpc>
                <a:spcPct val="80000"/>
              </a:lnSpc>
            </a:pPr>
            <a:r>
              <a:rPr kumimoji="1" lang="zh-CN" altLang="en-US" sz="2784" b="1"/>
              <a:t>第二，用明确的语言，叙述你的主旨和要点，将你想让听众去做的事明白的表达出来。</a:t>
            </a:r>
            <a:endParaRPr kumimoji="1" lang="zh-CN" altLang="en-US" sz="2884" b="1"/>
          </a:p>
          <a:p>
            <a:pPr lvl="0" eaLnBrk="1" hangingPunct="1">
              <a:lnSpc>
                <a:spcPct val="80000"/>
              </a:lnSpc>
            </a:pPr>
            <a:r>
              <a:rPr kumimoji="1" lang="zh-CN" altLang="en-US" sz="2584" b="1"/>
              <a:t> 第三，说明理由让他分析。换句话讲，这个</a:t>
            </a:r>
            <a:r>
              <a:rPr kumimoji="1" lang="zh-CN" altLang="en-US" sz="2484" b="1">
                <a:latin typeface="Arial" pitchFamily="34" charset="0"/>
              </a:rPr>
              <a:t>“</a:t>
            </a:r>
            <a:r>
              <a:rPr kumimoji="1" lang="zh-CN" altLang="en-US" sz="2684" b="1"/>
              <a:t>魔术公式</a:t>
            </a:r>
            <a:r>
              <a:rPr kumimoji="1" lang="zh-CN" altLang="en-US" sz="2484" b="1">
                <a:latin typeface="Arial" pitchFamily="34" charset="0"/>
              </a:rPr>
              <a:t>”</a:t>
            </a:r>
            <a:r>
              <a:rPr kumimoji="1" lang="zh-CN" altLang="en-US" sz="2584" b="1"/>
              <a:t>的要点就是对你所希望达成的目的，采取集中攻破的方式来处理。</a:t>
            </a:r>
            <a:endParaRPr kumimoji="1" lang="zh-CN" altLang="en-US" sz="2884" b="1"/>
          </a:p>
        </p:txBody>
      </p:sp>
    </p:spTree>
  </p:cSld>
  <p:clrMapOvr>
    <a:masterClrMapping/>
  </p:clrMapOvr>
  <p:transition>
    <p:comb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5" name="页脚占位符 2"/>
          <p:cNvSpPr/>
          <p:nvPr/>
        </p:nvSpPr>
        <p:spPr>
          <a:xfrm>
            <a:off x="3217926" y="6514338"/>
            <a:ext cx="2982468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en-US" sz="1960" b="1" i="0">
                <a:latin typeface="仿宋_GB2312" charset="-122"/>
              </a:rPr>
              <a:t>演讲是面镜子</a:t>
            </a:r>
            <a:r>
              <a:rPr lang="zh-CN" altLang="en-US" sz="1660" i="0">
                <a:latin typeface="楷体_GB2312" charset="-122"/>
                <a:ea typeface="楷体_GB2312" charset="-122"/>
              </a:rPr>
              <a:t> </a:t>
            </a:r>
            <a:endParaRPr lang="zh-CN" altLang="en-US" sz="2060" i="0">
              <a:latin typeface="楷体_GB2312" charset="-122"/>
              <a:ea typeface="楷体_GB2312" charset="-122"/>
            </a:endParaRPr>
          </a:p>
        </p:txBody>
      </p:sp>
      <p:sp>
        <p:nvSpPr>
          <p:cNvPr id="2186" name="Text Box 2"/>
          <p:cNvSpPr/>
          <p:nvPr/>
        </p:nvSpPr>
        <p:spPr>
          <a:xfrm>
            <a:off x="470916" y="1098804"/>
            <a:ext cx="5352161" cy="56798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kumimoji="1" lang="zh-CN" altLang="en-US" sz="3096" b="1" i="0">
                <a:solidFill>
                  <a:srgbClr val="CC0000"/>
                </a:solidFill>
                <a:latin typeface="Times New Roman" charset="0"/>
              </a:rPr>
              <a:t>让听众感到快乐兼论即兴演讲</a:t>
            </a:r>
            <a:endParaRPr kumimoji="1" lang="zh-CN" altLang="en-US" sz="3296" b="1" i="0">
              <a:solidFill>
                <a:srgbClr val="CC0000"/>
              </a:solidFill>
              <a:latin typeface="Times New Roman" charset="0"/>
            </a:endParaRPr>
          </a:p>
        </p:txBody>
      </p:sp>
      <p:sp>
        <p:nvSpPr>
          <p:cNvPr id="2187" name="Text Box 3"/>
          <p:cNvSpPr/>
          <p:nvPr/>
        </p:nvSpPr>
        <p:spPr>
          <a:xfrm>
            <a:off x="611537" y="1904921"/>
            <a:ext cx="2910522" cy="42245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kumimoji="1" lang="zh-CN" altLang="en-US" sz="2172" b="1" i="0">
                <a:latin typeface="Times New Roman" charset="0"/>
                <a:ea typeface="楷体_GB2312" charset="-122"/>
              </a:rPr>
              <a:t>即兴演讲的练习</a:t>
            </a:r>
            <a:endParaRPr kumimoji="1" lang="zh-CN" altLang="en-US" sz="2472" b="1" i="0">
              <a:latin typeface="Times New Roman" charset="0"/>
              <a:ea typeface="楷体_GB2312" charset="-122"/>
            </a:endParaRPr>
          </a:p>
        </p:txBody>
      </p:sp>
      <p:sp>
        <p:nvSpPr>
          <p:cNvPr id="2188" name="Text Box 4"/>
          <p:cNvSpPr/>
          <p:nvPr/>
        </p:nvSpPr>
        <p:spPr>
          <a:xfrm>
            <a:off x="627888" y="2590038"/>
            <a:ext cx="5119577" cy="186842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70916" lvl="0" indent="-470916" eaLnBrk="1" hangingPunct="1"/>
            <a:r>
              <a:rPr kumimoji="1" lang="zh-CN" altLang="en-US" sz="2372" b="1" i="0">
                <a:latin typeface="Times New Roman" charset="0"/>
                <a:ea typeface="楷体_GB2312" charset="-122"/>
              </a:rPr>
              <a:t>即兴演讲的心理准备和临场技巧</a:t>
            </a:r>
            <a:endParaRPr kumimoji="1" lang="zh-CN" altLang="en-US" sz="2472" b="1" i="0">
              <a:latin typeface="Times New Roman" charset="0"/>
              <a:ea typeface="楷体_GB2312" charset="-122"/>
            </a:endParaRPr>
          </a:p>
          <a:p>
            <a:pPr marL="470916" lvl="0" indent="-470916" eaLnBrk="1" hangingPunct="1">
              <a:buAutoNum type="arabicPeriod"/>
            </a:pPr>
            <a:r>
              <a:rPr kumimoji="1" lang="zh-CN" altLang="en-US" sz="2372" b="1" i="0">
                <a:latin typeface="Times New Roman" charset="0"/>
                <a:ea typeface="楷体_GB2312" charset="-122"/>
              </a:rPr>
              <a:t>立即用实例来说明</a:t>
            </a:r>
            <a:endParaRPr kumimoji="1" lang="zh-CN" altLang="en-US" sz="2472" b="1" i="0">
              <a:latin typeface="Times New Roman" charset="0"/>
              <a:ea typeface="楷体_GB2312" charset="-122"/>
            </a:endParaRPr>
          </a:p>
          <a:p>
            <a:pPr marL="470916" lvl="0" indent="-470916" eaLnBrk="1" hangingPunct="1">
              <a:buAutoNum type="arabicPeriod"/>
            </a:pPr>
            <a:r>
              <a:rPr kumimoji="1" lang="zh-CN" altLang="en-US" sz="2272" b="1" i="0">
                <a:latin typeface="Times New Roman" charset="0"/>
                <a:ea typeface="楷体_GB2312" charset="-122"/>
              </a:rPr>
              <a:t>说话要生动有力</a:t>
            </a:r>
            <a:endParaRPr kumimoji="1" lang="zh-CN" altLang="en-US" sz="2472" b="1" i="0">
              <a:latin typeface="Times New Roman" charset="0"/>
              <a:ea typeface="楷体_GB2312" charset="-122"/>
            </a:endParaRPr>
          </a:p>
          <a:p>
            <a:pPr marL="470916" lvl="0" indent="-470916" eaLnBrk="1" hangingPunct="1">
              <a:buAutoNum type="arabicPeriod"/>
            </a:pPr>
            <a:r>
              <a:rPr kumimoji="1" lang="zh-CN" altLang="en-US" sz="2172" b="1" i="0">
                <a:latin typeface="Times New Roman" charset="0"/>
                <a:ea typeface="楷体_GB2312" charset="-122"/>
              </a:rPr>
              <a:t>根据具体场合随机应变</a:t>
            </a:r>
            <a:endParaRPr kumimoji="1" lang="zh-CN" altLang="en-US" sz="2472" b="1" i="0">
              <a:latin typeface="Times New Roman" charset="0"/>
              <a:ea typeface="楷体_GB2312" charset="-122"/>
            </a:endParaRPr>
          </a:p>
          <a:p>
            <a:pPr marL="470916" lvl="0" indent="-470916" eaLnBrk="1" hangingPunct="1"/>
            <a:endParaRPr kumimoji="1" lang="en-US" altLang="zh-CN" sz="2472" i="0">
              <a:latin typeface="Times New Roman" charset="0"/>
            </a:endParaRPr>
          </a:p>
        </p:txBody>
      </p:sp>
      <p:sp>
        <p:nvSpPr>
          <p:cNvPr id="2189" name="Text Box 5"/>
          <p:cNvSpPr/>
          <p:nvPr/>
        </p:nvSpPr>
        <p:spPr>
          <a:xfrm>
            <a:off x="595185" y="4473701"/>
            <a:ext cx="7896020" cy="182270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70916" lvl="0" indent="-470916" eaLnBrk="1" hangingPunct="1"/>
            <a:r>
              <a:rPr kumimoji="1" lang="zh-CN" altLang="en-US" sz="2372" b="1" i="0">
                <a:latin typeface="楷体_GB2312" charset="-122"/>
                <a:ea typeface="楷体_GB2312" charset="-122"/>
              </a:rPr>
              <a:t>话题源泉：</a:t>
            </a:r>
            <a:endParaRPr kumimoji="1" lang="zh-CN" altLang="en-US" sz="2472" b="1" i="0">
              <a:latin typeface="楷体_GB2312" charset="-122"/>
              <a:ea typeface="楷体_GB2312" charset="-122"/>
            </a:endParaRPr>
          </a:p>
          <a:p>
            <a:pPr marL="470916" lvl="0" indent="-470916" eaLnBrk="1" hangingPunct="1">
              <a:buAutoNum type="arabicPeriod"/>
            </a:pPr>
            <a:r>
              <a:rPr kumimoji="1" lang="zh-CN" altLang="en-US" sz="2272" b="1" i="0">
                <a:latin typeface="楷体_GB2312" charset="-122"/>
                <a:ea typeface="楷体_GB2312" charset="-122"/>
              </a:rPr>
              <a:t>听众本身</a:t>
            </a:r>
            <a:endParaRPr kumimoji="1" lang="zh-CN" altLang="en-US" sz="2472" b="1" i="0">
              <a:latin typeface="楷体_GB2312" charset="-122"/>
              <a:ea typeface="楷体_GB2312" charset="-122"/>
            </a:endParaRPr>
          </a:p>
          <a:p>
            <a:pPr marL="470916" lvl="0" indent="-470916" eaLnBrk="1" hangingPunct="1">
              <a:buAutoNum type="arabicPeriod"/>
            </a:pPr>
            <a:r>
              <a:rPr kumimoji="1" lang="zh-CN" altLang="en-US" sz="2272" b="1" i="0">
                <a:latin typeface="楷体_GB2312" charset="-122"/>
                <a:ea typeface="楷体_GB2312" charset="-122"/>
              </a:rPr>
              <a:t>当时会场的特殊性</a:t>
            </a:r>
            <a:endParaRPr kumimoji="1" lang="zh-CN" altLang="en-US" sz="2472" b="1" i="0">
              <a:latin typeface="楷体_GB2312" charset="-122"/>
              <a:ea typeface="楷体_GB2312" charset="-122"/>
            </a:endParaRPr>
          </a:p>
          <a:p>
            <a:pPr marL="470916" lvl="0" indent="-470916" eaLnBrk="1" hangingPunct="1">
              <a:buAutoNum type="arabicPeriod"/>
            </a:pPr>
            <a:r>
              <a:rPr kumimoji="1" lang="zh-CN" altLang="en-US" sz="2372" b="1" i="0">
                <a:latin typeface="楷体_GB2312" charset="-122"/>
                <a:ea typeface="楷体_GB2312" charset="-122"/>
              </a:rPr>
              <a:t>如果你是一个仔细的倾听者，还可以针对在你之</a:t>
            </a:r>
            <a:endParaRPr kumimoji="1" lang="zh-CN" altLang="en-US" sz="2472" b="1" i="0">
              <a:latin typeface="楷体_GB2312" charset="-122"/>
              <a:ea typeface="楷体_GB2312" charset="-122"/>
            </a:endParaRPr>
          </a:p>
          <a:p>
            <a:pPr marL="470916" lvl="0" indent="-470916" eaLnBrk="1" hangingPunct="1"/>
            <a:r>
              <a:rPr kumimoji="1" lang="zh-CN" altLang="en-US" sz="2072" b="1" i="0">
                <a:latin typeface="楷体_GB2312" charset="-122"/>
                <a:ea typeface="楷体_GB2312" charset="-122"/>
              </a:rPr>
              <a:t>前演说的人，表示赞同或异议。</a:t>
            </a:r>
            <a:endParaRPr kumimoji="1" lang="zh-CN" altLang="en-US" sz="2472" b="1" i="0">
              <a:latin typeface="楷体_GB2312" charset="-122"/>
              <a:ea typeface="楷体_GB2312" charset="-122"/>
            </a:endParaRPr>
          </a:p>
        </p:txBody>
      </p:sp>
      <p:pic>
        <p:nvPicPr>
          <p:cNvPr id="2190" name="Picture 6"/>
          <p:cNvPicPr/>
          <p:nvPr/>
        </p:nvPicPr>
        <p:blipFill>
          <a:blip r:embed="rId2"/>
          <a:stretch>
            <a:fillRect/>
          </a:stretch>
        </p:blipFill>
        <p:spPr>
          <a:xfrm>
            <a:off x="5896261" y="1455261"/>
            <a:ext cx="2903982" cy="28254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2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4" dur="500"/>
                                        <p:tgtEl>
                                          <p:spTgt spid="21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29" dur="2000"/>
                                        <p:tgtEl>
                                          <p:spTgt spid="21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34" dur="500"/>
                                        <p:tgtEl>
                                          <p:spTgt spid="2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87" grpId="0"/>
      <p:bldP spid="2189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3" name="页脚占位符 4"/>
          <p:cNvSpPr/>
          <p:nvPr/>
        </p:nvSpPr>
        <p:spPr>
          <a:xfrm>
            <a:off x="3217926" y="6514338"/>
            <a:ext cx="2982468" cy="4709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1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en-US" sz="1860" b="1" i="0">
                <a:latin typeface="仿宋_GB2312" charset="-122"/>
              </a:rPr>
              <a:t>演讲是面镜子</a:t>
            </a:r>
            <a:r>
              <a:rPr lang="zh-CN" altLang="en-US" sz="1860" i="0">
                <a:latin typeface="楷体_GB2312" charset="-122"/>
                <a:ea typeface="楷体_GB2312" charset="-122"/>
              </a:rPr>
              <a:t> </a:t>
            </a:r>
            <a:endParaRPr lang="zh-CN" altLang="en-US" sz="2060" i="0">
              <a:latin typeface="楷体_GB2312" charset="-122"/>
              <a:ea typeface="楷体_GB2312" charset="-122"/>
            </a:endParaRPr>
          </a:p>
        </p:txBody>
      </p:sp>
      <p:sp>
        <p:nvSpPr>
          <p:cNvPr id="2194" name="Rectangle 2"/>
          <p:cNvSpPr/>
          <p:nvPr>
            <p:ph type="ctrTitle" idx="4294967295"/>
          </p:nvPr>
        </p:nvSpPr>
        <p:spPr>
          <a:xfrm>
            <a:off x="706374" y="2194338"/>
            <a:ext cx="8005572" cy="15141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32" b="0" i="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</a:lstStyle>
          <a:p>
            <a:pPr lvl="0" algn="ctr" eaLnBrk="1" hangingPunct="1"/>
            <a:r>
              <a:rPr lang="zh-CN" altLang="en-US"/>
              <a:t>第二讲   演讲稿的撰写 </a:t>
            </a:r>
          </a:p>
        </p:txBody>
      </p:sp>
    </p:spTree>
  </p:cSld>
  <p:clrMapOvr>
    <a:masterClrMapping/>
  </p:clrMapOvr>
  <p:transition>
    <p:comb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148320" cy="579374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https://d.book118.com/395014343123011123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 overriden 2">
      <a:dk1>
        <a:srgbClr val="000000"/>
      </a:dk1>
      <a:lt1>
        <a:srgbClr val="FFFFFF"/>
      </a:lt1>
      <a:dk2>
        <a:srgbClr val="CC6600"/>
      </a:dk2>
      <a:lt2>
        <a:srgbClr val="FFFFFF"/>
      </a:lt2>
      <a:accent1>
        <a:srgbClr val="FFFFCC"/>
      </a:accent1>
      <a:accent2>
        <a:srgbClr val="B5E0E3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E5D093"/>
      </a:hlink>
      <a:folHlink>
        <a:srgbClr val="CCB374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CC"/>
        </a:lt1>
        <a:dk2>
          <a:srgbClr val="4D4D4D"/>
        </a:dk2>
        <a:lt2>
          <a:srgbClr val="FFCC00"/>
        </a:lt2>
        <a:accent1>
          <a:srgbClr val="FF9900"/>
        </a:accent1>
        <a:accent2>
          <a:srgbClr val="CC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98743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CC6600"/>
        </a:dk2>
        <a:lt2>
          <a:srgbClr val="FFFFFF"/>
        </a:lt2>
        <a:accent1>
          <a:srgbClr val="FFFFCC"/>
        </a:accent1>
        <a:accent2>
          <a:srgbClr val="B5E0E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5D093"/>
        </a:hlink>
        <a:folHlink>
          <a:srgbClr val="CCB37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F8F8F8"/>
        </a:accent1>
        <a:accent2>
          <a:srgbClr val="96969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DDDDD"/>
        </a:hlink>
        <a:folHlink>
          <a:srgbClr val="B2B2B2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FFFFFF"/>
        </a:lt1>
        <a:dk2>
          <a:srgbClr val="000066"/>
        </a:dk2>
        <a:lt2>
          <a:srgbClr val="FFFFFF"/>
        </a:lt2>
        <a:accent1>
          <a:srgbClr val="FFFFCC"/>
        </a:accent1>
        <a:accent2>
          <a:srgbClr val="B5E0E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FDFFF"/>
        </a:hlink>
        <a:folHlink>
          <a:srgbClr val="99CCFF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E9E6D9"/>
        </a:lt1>
        <a:dk2>
          <a:srgbClr val="666633"/>
        </a:dk2>
        <a:lt2>
          <a:srgbClr val="CEC7AA"/>
        </a:lt2>
        <a:accent1>
          <a:srgbClr val="FFFFCC"/>
        </a:accent1>
        <a:accent2>
          <a:srgbClr val="B5E0E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6AB82"/>
        </a:hlink>
        <a:folHlink>
          <a:srgbClr val="A0925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1B3753"/>
        </a:dk1>
        <a:lt1>
          <a:srgbClr val="EAEAEA"/>
        </a:lt1>
        <a:dk2>
          <a:srgbClr val="336699"/>
        </a:dk2>
        <a:lt2>
          <a:srgbClr val="FFFFCC"/>
        </a:lt2>
        <a:accent1>
          <a:srgbClr val="BA8E46"/>
        </a:accent1>
        <a:accent2>
          <a:srgbClr val="46C0A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3ACC3"/>
        </a:hlink>
        <a:folHlink>
          <a:srgbClr val="7897B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FFCC"/>
        </a:accent1>
        <a:accent2>
          <a:srgbClr val="FFCC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E06360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8">
        <a:dk1>
          <a:srgbClr val="000000"/>
        </a:dk1>
        <a:lt1>
          <a:srgbClr val="EAEAEA"/>
        </a:lt1>
        <a:dk2>
          <a:srgbClr val="17118B"/>
        </a:dk2>
        <a:lt2>
          <a:srgbClr val="FFFFCC"/>
        </a:lt2>
        <a:accent1>
          <a:srgbClr val="B2B2B2"/>
        </a:accent1>
        <a:accent2>
          <a:srgbClr val="54ABB2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F49A3"/>
        </a:hlink>
        <a:folHlink>
          <a:srgbClr val="2E257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 overriden">
  <a:themeElements>
    <a:clrScheme name=" overriden 2">
      <a:dk1>
        <a:srgbClr val="000000"/>
      </a:dk1>
      <a:lt1>
        <a:srgbClr val="FFFFFF"/>
      </a:lt1>
      <a:dk2>
        <a:srgbClr val="CC6600"/>
      </a:dk2>
      <a:lt2>
        <a:srgbClr val="FFFFFF"/>
      </a:lt2>
      <a:accent1>
        <a:srgbClr val="FFFFCC"/>
      </a:accent1>
      <a:accent2>
        <a:srgbClr val="B5E0E3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E5D093"/>
      </a:hlink>
      <a:folHlink>
        <a:srgbClr val="CCB374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CC"/>
        </a:lt1>
        <a:dk2>
          <a:srgbClr val="4D4D4D"/>
        </a:dk2>
        <a:lt2>
          <a:srgbClr val="FFCC00"/>
        </a:lt2>
        <a:accent1>
          <a:srgbClr val="FF9900"/>
        </a:accent1>
        <a:accent2>
          <a:srgbClr val="CC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98743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CC6600"/>
        </a:dk2>
        <a:lt2>
          <a:srgbClr val="FFFFFF"/>
        </a:lt2>
        <a:accent1>
          <a:srgbClr val="FFFFCC"/>
        </a:accent1>
        <a:accent2>
          <a:srgbClr val="B5E0E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5D093"/>
        </a:hlink>
        <a:folHlink>
          <a:srgbClr val="CCB37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F8F8F8"/>
        </a:accent1>
        <a:accent2>
          <a:srgbClr val="96969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DDDDD"/>
        </a:hlink>
        <a:folHlink>
          <a:srgbClr val="B2B2B2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FFFFFF"/>
        </a:lt1>
        <a:dk2>
          <a:srgbClr val="000066"/>
        </a:dk2>
        <a:lt2>
          <a:srgbClr val="FFFFFF"/>
        </a:lt2>
        <a:accent1>
          <a:srgbClr val="FFFFCC"/>
        </a:accent1>
        <a:accent2>
          <a:srgbClr val="B5E0E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FDFFF"/>
        </a:hlink>
        <a:folHlink>
          <a:srgbClr val="99CCFF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E9E6D9"/>
        </a:lt1>
        <a:dk2>
          <a:srgbClr val="666633"/>
        </a:dk2>
        <a:lt2>
          <a:srgbClr val="CEC7AA"/>
        </a:lt2>
        <a:accent1>
          <a:srgbClr val="FFFFCC"/>
        </a:accent1>
        <a:accent2>
          <a:srgbClr val="B5E0E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6AB82"/>
        </a:hlink>
        <a:folHlink>
          <a:srgbClr val="A0925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1B3753"/>
        </a:dk1>
        <a:lt1>
          <a:srgbClr val="EAEAEA"/>
        </a:lt1>
        <a:dk2>
          <a:srgbClr val="336699"/>
        </a:dk2>
        <a:lt2>
          <a:srgbClr val="FFFFCC"/>
        </a:lt2>
        <a:accent1>
          <a:srgbClr val="BA8E46"/>
        </a:accent1>
        <a:accent2>
          <a:srgbClr val="46C0A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3ACC3"/>
        </a:hlink>
        <a:folHlink>
          <a:srgbClr val="7897B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FFCC"/>
        </a:accent1>
        <a:accent2>
          <a:srgbClr val="FFCC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E06360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8">
        <a:dk1>
          <a:srgbClr val="000000"/>
        </a:dk1>
        <a:lt1>
          <a:srgbClr val="EAEAEA"/>
        </a:lt1>
        <a:dk2>
          <a:srgbClr val="17118B"/>
        </a:dk2>
        <a:lt2>
          <a:srgbClr val="FFFFCC"/>
        </a:lt2>
        <a:accent1>
          <a:srgbClr val="B2B2B2"/>
        </a:accent1>
        <a:accent2>
          <a:srgbClr val="54ABB2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F49A3"/>
        </a:hlink>
        <a:folHlink>
          <a:srgbClr val="2E257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 overriden">
  <a:themeElements>
    <a:clrScheme name=" overriden 2">
      <a:dk1>
        <a:srgbClr val="000000"/>
      </a:dk1>
      <a:lt1>
        <a:srgbClr val="FFFFFF"/>
      </a:lt1>
      <a:dk2>
        <a:srgbClr val="CC6600"/>
      </a:dk2>
      <a:lt2>
        <a:srgbClr val="FFFFFF"/>
      </a:lt2>
      <a:accent1>
        <a:srgbClr val="FFFFCC"/>
      </a:accent1>
      <a:accent2>
        <a:srgbClr val="B5E0E3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E5D093"/>
      </a:hlink>
      <a:folHlink>
        <a:srgbClr val="CCB374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CC"/>
        </a:lt1>
        <a:dk2>
          <a:srgbClr val="4D4D4D"/>
        </a:dk2>
        <a:lt2>
          <a:srgbClr val="FFCC00"/>
        </a:lt2>
        <a:accent1>
          <a:srgbClr val="FF9900"/>
        </a:accent1>
        <a:accent2>
          <a:srgbClr val="CC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98743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CC6600"/>
        </a:dk2>
        <a:lt2>
          <a:srgbClr val="FFFFFF"/>
        </a:lt2>
        <a:accent1>
          <a:srgbClr val="FFFFCC"/>
        </a:accent1>
        <a:accent2>
          <a:srgbClr val="B5E0E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5D093"/>
        </a:hlink>
        <a:folHlink>
          <a:srgbClr val="CCB37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F8F8F8"/>
        </a:accent1>
        <a:accent2>
          <a:srgbClr val="96969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DDDDD"/>
        </a:hlink>
        <a:folHlink>
          <a:srgbClr val="B2B2B2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FFFFFF"/>
        </a:lt1>
        <a:dk2>
          <a:srgbClr val="000066"/>
        </a:dk2>
        <a:lt2>
          <a:srgbClr val="FFFFFF"/>
        </a:lt2>
        <a:accent1>
          <a:srgbClr val="FFFFCC"/>
        </a:accent1>
        <a:accent2>
          <a:srgbClr val="B5E0E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FDFFF"/>
        </a:hlink>
        <a:folHlink>
          <a:srgbClr val="99CCFF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E9E6D9"/>
        </a:lt1>
        <a:dk2>
          <a:srgbClr val="666633"/>
        </a:dk2>
        <a:lt2>
          <a:srgbClr val="CEC7AA"/>
        </a:lt2>
        <a:accent1>
          <a:srgbClr val="FFFFCC"/>
        </a:accent1>
        <a:accent2>
          <a:srgbClr val="B5E0E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6AB82"/>
        </a:hlink>
        <a:folHlink>
          <a:srgbClr val="A0925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1B3753"/>
        </a:dk1>
        <a:lt1>
          <a:srgbClr val="EAEAEA"/>
        </a:lt1>
        <a:dk2>
          <a:srgbClr val="336699"/>
        </a:dk2>
        <a:lt2>
          <a:srgbClr val="FFFFCC"/>
        </a:lt2>
        <a:accent1>
          <a:srgbClr val="BA8E46"/>
        </a:accent1>
        <a:accent2>
          <a:srgbClr val="46C0A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3ACC3"/>
        </a:hlink>
        <a:folHlink>
          <a:srgbClr val="7897B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FFCC"/>
        </a:accent1>
        <a:accent2>
          <a:srgbClr val="FFCC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E06360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8">
        <a:dk1>
          <a:srgbClr val="000000"/>
        </a:dk1>
        <a:lt1>
          <a:srgbClr val="EAEAEA"/>
        </a:lt1>
        <a:dk2>
          <a:srgbClr val="17118B"/>
        </a:dk2>
        <a:lt2>
          <a:srgbClr val="FFFFCC"/>
        </a:lt2>
        <a:accent1>
          <a:srgbClr val="B2B2B2"/>
        </a:accent1>
        <a:accent2>
          <a:srgbClr val="54ABB2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F49A3"/>
        </a:hlink>
        <a:folHlink>
          <a:srgbClr val="2E257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r="http://schemas.openxmlformats.org/officeDocument/2006/relationships" xmlns:a="http://schemas.openxmlformats.org/drawingml/2006/main" name=" overriden">
  <a:themeElements>
    <a:clrScheme name=" overriden 2">
      <a:dk1>
        <a:srgbClr val="000000"/>
      </a:dk1>
      <a:lt1>
        <a:srgbClr val="FFFFFF"/>
      </a:lt1>
      <a:dk2>
        <a:srgbClr val="CC6600"/>
      </a:dk2>
      <a:lt2>
        <a:srgbClr val="FFFFFF"/>
      </a:lt2>
      <a:accent1>
        <a:srgbClr val="FFFFCC"/>
      </a:accent1>
      <a:accent2>
        <a:srgbClr val="B5E0E3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E5D093"/>
      </a:hlink>
      <a:folHlink>
        <a:srgbClr val="CCB374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CC"/>
        </a:lt1>
        <a:dk2>
          <a:srgbClr val="4D4D4D"/>
        </a:dk2>
        <a:lt2>
          <a:srgbClr val="FFCC00"/>
        </a:lt2>
        <a:accent1>
          <a:srgbClr val="FF9900"/>
        </a:accent1>
        <a:accent2>
          <a:srgbClr val="CC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98743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CC6600"/>
        </a:dk2>
        <a:lt2>
          <a:srgbClr val="FFFFFF"/>
        </a:lt2>
        <a:accent1>
          <a:srgbClr val="FFFFCC"/>
        </a:accent1>
        <a:accent2>
          <a:srgbClr val="B5E0E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5D093"/>
        </a:hlink>
        <a:folHlink>
          <a:srgbClr val="CCB37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F8F8F8"/>
        </a:accent1>
        <a:accent2>
          <a:srgbClr val="96969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DDDDD"/>
        </a:hlink>
        <a:folHlink>
          <a:srgbClr val="B2B2B2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FFFFFF"/>
        </a:lt1>
        <a:dk2>
          <a:srgbClr val="000066"/>
        </a:dk2>
        <a:lt2>
          <a:srgbClr val="FFFFFF"/>
        </a:lt2>
        <a:accent1>
          <a:srgbClr val="FFFFCC"/>
        </a:accent1>
        <a:accent2>
          <a:srgbClr val="B5E0E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FDFFF"/>
        </a:hlink>
        <a:folHlink>
          <a:srgbClr val="99CCFF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E9E6D9"/>
        </a:lt1>
        <a:dk2>
          <a:srgbClr val="666633"/>
        </a:dk2>
        <a:lt2>
          <a:srgbClr val="CEC7AA"/>
        </a:lt2>
        <a:accent1>
          <a:srgbClr val="FFFFCC"/>
        </a:accent1>
        <a:accent2>
          <a:srgbClr val="B5E0E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6AB82"/>
        </a:hlink>
        <a:folHlink>
          <a:srgbClr val="A0925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1B3753"/>
        </a:dk1>
        <a:lt1>
          <a:srgbClr val="EAEAEA"/>
        </a:lt1>
        <a:dk2>
          <a:srgbClr val="336699"/>
        </a:dk2>
        <a:lt2>
          <a:srgbClr val="FFFFCC"/>
        </a:lt2>
        <a:accent1>
          <a:srgbClr val="BA8E46"/>
        </a:accent1>
        <a:accent2>
          <a:srgbClr val="46C0A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3ACC3"/>
        </a:hlink>
        <a:folHlink>
          <a:srgbClr val="7897B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FFCC"/>
        </a:accent1>
        <a:accent2>
          <a:srgbClr val="FFCC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E06360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8">
        <a:dk1>
          <a:srgbClr val="000000"/>
        </a:dk1>
        <a:lt1>
          <a:srgbClr val="EAEAEA"/>
        </a:lt1>
        <a:dk2>
          <a:srgbClr val="17118B"/>
        </a:dk2>
        <a:lt2>
          <a:srgbClr val="FFFFCC"/>
        </a:lt2>
        <a:accent1>
          <a:srgbClr val="B2B2B2"/>
        </a:accent1>
        <a:accent2>
          <a:srgbClr val="54ABB2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F49A3"/>
        </a:hlink>
        <a:folHlink>
          <a:srgbClr val="2E257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宋体</vt:lpstr>
      <vt:lpstr>Times New Roman</vt:lpstr>
      <vt:lpstr>Tahoma</vt:lpstr>
      <vt:lpstr>仿宋_GB2312</vt:lpstr>
      <vt:lpstr>楷体_GB2312</vt:lpstr>
      <vt:lpstr>Office Theme</vt:lpstr>
      <vt:lpstr>演讲与口才培训教程</vt:lpstr>
      <vt:lpstr>PowerPoint Presentation</vt:lpstr>
      <vt:lpstr>第一讲     演讲常识 </vt:lpstr>
      <vt:lpstr>一、演讲的本质</vt:lpstr>
      <vt:lpstr>PowerPoint Presentation</vt:lpstr>
      <vt:lpstr>PowerPoint Presentation</vt:lpstr>
      <vt:lpstr>二、演讲四要素(三角关系)</vt:lpstr>
      <vt:lpstr>初学演讲重在心理训练</vt:lpstr>
      <vt:lpstr>PowerPoint Presentation</vt:lpstr>
      <vt:lpstr>三、演讲的特征</vt:lpstr>
      <vt:lpstr>四、演讲的作用</vt:lpstr>
      <vt:lpstr>五、演讲的目的</vt:lpstr>
      <vt:lpstr>PowerPoint Presentation</vt:lpstr>
      <vt:lpstr>PowerPoint Presentation</vt:lpstr>
      <vt:lpstr>说服听众改变行为</vt:lpstr>
      <vt:lpstr>PowerPoint Presentation</vt:lpstr>
      <vt:lpstr>第二讲   演讲稿的撰写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2024-09-27T03:45:07.238</cp:lastPrinted>
  <dcterms:created xsi:type="dcterms:W3CDTF">2024-09-26T19:45:07Z</dcterms:created>
  <dcterms:modified xsi:type="dcterms:W3CDTF">2024-09-26T19:45:09Z</dcterms:modified>
</cp:coreProperties>
</file>