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13CA4-FD2A-4CA5-B775-3E232B3D8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9F90CA-BE9C-486F-85F4-0A29C7918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149A6-EAA5-4999-9867-05FD80D58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BF214-4C5F-4319-988D-ADE4FC1CB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1E259B-F488-46BA-8E28-5D9E73D44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84F7A5-B1F6-4C9E-98DD-AF177789E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7027E6-096E-42E6-8993-FEA94DC88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416B5-EC34-44DF-AB37-D8E44DC37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5C54D-65D8-4D43-83BE-281E01D40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96DF2-A58A-4C2E-A3C8-54E01DA23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2C57F-044C-4953-AA1F-AC072AD62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02002233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社交媒体行业的市场趋势与培训需求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社交媒体行业市场趋势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探讨社交媒体行业的市场趋势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随着互联网的普及和社交媒体的快速发展，社交媒体行业已经成为一个全球性的热门行业。了解市场趋势对于企业制定战略和决策具有重要意义。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分析社交媒体行业的培训需求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随着社交媒体行业的不断发展，对于从业人员的专业素质和技能要求也在不断提高。了解行业培训需求有助于企业和个人更好地把握市场机遇。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针对不同受众的培训策略建议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根据行业特点和受众需求，提出针对不同受众的培训策略建议，包括培训内容、培训形式、培训机构选择等。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社交媒体行业市场趋势分析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包括市场规模、增长趋势、竞争格局、政策法规等方面的分析。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社交媒体行业培训需求分析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包括从业人员技能素质要求、培训课程设置、培训方式选择等方面的分析。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随着5G、AI等技术的不断发展，社交媒体行业市场规模有望进一步扩大。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社交媒体行业正在向更多元化的方向发展，包括短视频、直播、音频等新型社交媒体形态不断涌现。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社交媒体市场规模不断扩大，全球范围内社交媒体广告支出持续增长。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社交媒体用户规模庞大，全球社交媒体用户数量已经超过30亿。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社交媒体用户的年龄层次越来越广泛，不再局限于年轻人群体。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社交媒体用户的活跃度不断提高，用户使用时长和频率都在增加。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用户规模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社交媒体行业竞争激烈，头部平台占据市场份额较大。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随着新型社交媒体形态的出现，竞争格局正在发生变化，新兴平台逐渐崛起。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社交媒体行业的竞争已经从单一的平台竞争转变为生态链的竞争，包括内容创作、用户运营、数据分析等多个方面的竞争。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社交媒体行业市场趋势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内容创新推动短视频发展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短视频平台通过算法推荐、话题挑战、达人合作等方式，不断推动内容创新，吸引用户关注。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短视频广告市场潜力巨大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短视频广告具有形式灵活、互动性强、传播效果好等特点，已成为广告主投放的重要选择。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短视频用户规模迅速增长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随着5G网络的普及和智能手机性能的提升，短视频已成为用户消费时间的主要方式之一。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短视频崛起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直播电商通过实时互动、真实场景展示等方式，提高了消费者的购买意愿和信任度。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直播电商市场规模持续扩大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KOL/网红凭借自身影响力和粉丝基础，通过直播带货实现销售转化，已成为电商行业的重要趋势。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KOL/网红直播带货成为主流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随着AI、VR等技术的发展，直播电商在互动体验、场景模拟等方面不断创新，提升用户体验。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直播电商技术不断创新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直播电商热潮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企业重视私域流量建设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私域流量具有稳定性强、转化率高、可反复利用等特点，已成为企业营销的重要资源。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微信公众号、小程序等私域流量载体蓬勃发展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微信公众号、小程序等平台提供了丰富的私域流量运营工具和功能，助力企业实现精细化运营。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私域流量与公域流量的协同作用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企业通过私域流量运营提升品牌影响力和用户黏性，进而在公域流量中获取更多曝光和转化机会。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私域流量运营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https://d.book118.com/395020022331011110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2024-09-16T10:14:49.649</cp:lastPrinted>
  <dcterms:created xsi:type="dcterms:W3CDTF">2024-09-16T02:14:49Z</dcterms:created>
  <dcterms:modified xsi:type="dcterms:W3CDTF">2024-09-16T02:14:51Z</dcterms:modified>
</cp:coreProperties>
</file>