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F34ED-BC5E-4CA3-A8F5-B068B4EFE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7BCC94-6EAF-4762-ACDA-C70B60D1A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3BA773-61C3-4D7A-A1BB-F324CF24B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B51AA-5662-4835-9B0F-E2D5CCA94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3E1782-8927-427E-B177-6F12C4CF0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31216A-74EF-480F-AF68-BD949F34A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8708B1-ADB9-40DB-A576-797B7DAD2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B112F-60FA-4DC6-B9C1-83C595C55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43C3D6-F321-4FC5-8D72-B2B462A9F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0FDA8-757F-4C5F-98EF-4B82489BB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C39F2-5324-40F9-9065-6D52D6227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02120420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预防残疾日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endParaRPr lang="en-US" sz="1800">
              <a:solidFill>
                <a:srgbClr val="75480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预防残疾日的起源和意义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残疾的种类和影响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残疾的预防策略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残疾人的权益保护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预防残疾日的起源和意义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1987年，世界卫生组织（WHO）和国际残疾人联盟（IPC）联合发起了“世界残疾日”活动，旨在提高全球对残疾问题的关注，促进残疾人平等参与和融入社会。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1992年，中国开始参与“世界残疾日”活动，并逐渐发展成为具有中国特色的“预防残疾日”，强调预防残疾的重要性，通过宣传和教育活动提高公众对残疾预防的认识和重视。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提高公众对残疾问题的认识：通过预防残疾日的宣传和教育活动，让更多人了解残疾问题的严重性，认识到残疾预防的重要性，减少残疾的发生。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推动政府和社会关注和支持残疾预防工作：预防残疾日的活动能够引起政府和社会各界的关注和支持，推动相关政策和措施的制定和实施，加强残疾预防工作。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促进国际交流与合作：预防残疾日是一个国际性的纪念日，中国通过参与和举办相关活动，能够与其他国家和地区交流经验，加强合作，共同推进全球残疾预防事业的发展。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促进残疾人平等参与和融入社会：预防残疾日的活动有助于消除社会对残疾人的歧视和偏见，促进残疾人平等参与社会生活和工作，提高残疾人的社会地位和生活质量。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残疾的种类和影响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精神残疾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由于精神疾病或心理障碍导致的认知、情感和行为障碍。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智力残疾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由于大脑发育不全或损伤导致的智力水平低下。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听力残疾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由于各种原因导致的听力丧失或障碍。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肢体残疾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由于先天或后天原因导致的身体器官或四肢功能丧失或障碍。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视力残疾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由于各种原因导致的视力受损或失明。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种类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42" r="140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残疾可能导致个体在日常生活方面存在困难，如行动不便、沟通困难等。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日常生活受限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由于身体或心理障碍，残疾人可能面临更大的就业难度和障碍。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就业困难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残疾人可能面临社会偏见和歧视，导致他们在社会融入方面存在困难。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社会融入问题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残疾可能导致个体出现自卑、焦虑、抑郁等心理健康问题。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心理健康问题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残疾的预防策略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34" b="1893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通过定期开展儿童健康检查和遗传性疾病筛查，及早发现潜在的健康问题，为早期干预和治疗提供依据。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对于已经出现发育迟缓或异常的儿童，应及早采取干预措施，如康复训练、特殊教育等，以减轻残疾程度或预防残疾的发生。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早期筛查和干预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早期干预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早期筛查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通过媒体、宣传册、讲座等形式，普及残疾预防知识，提高公众对残疾预防的认识和重视程度。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社区参与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鼓励社区开展残疾预防相关活动，提高居民的残疾预防意识和行动力。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88" r="25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提高公众意识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政府应制定相关政策，为残疾预防工作提供资金、技术和政策支持。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立法保障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通过立法保障残疾人的权益，推动社会各界共同参与残疾预防工作，促进社会公平和进步。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制定相关政策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https://d.book118.com/395021204202011110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2024-09-15T19:53:16.345</cp:lastPrinted>
  <dcterms:created xsi:type="dcterms:W3CDTF">2024-09-15T11:53:16Z</dcterms:created>
  <dcterms:modified xsi:type="dcterms:W3CDTF">2024-09-15T11:53:18Z</dcterms:modified>
</cp:coreProperties>
</file>