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078072-4698-4948-90A5-6BDAFE6D82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1B4473-66F1-425A-A0B5-BBA0FFB0BE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C54773-D71A-4B75-A1FC-B77F3F2D7C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00232F-89B7-4145-AA67-C85AFECD52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55C9A44-B858-488D-9C89-AA6808F293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4BAB051-FF4E-4113-B291-8A62EA1A33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7183891-CAA3-4D6B-AC95-B09BCD602F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AE5FC3-DC23-403D-B005-DDDDFD71F3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FA8B7C-56C8-4B53-8556-251E347EB0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BBAC40-4D1F-4097-969C-4568D82CD6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1587F7-FCA4-4EFD-A20E-268E4A3341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5021214202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6259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预防残疾主题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63498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endParaRPr lang="en-US" sz="2025">
              <a:solidFill>
                <a:srgbClr val="000000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残疾的概述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残疾的成因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预防残疾的方法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政府与社会责任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国际合作与经验分享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残疾的概述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残疾是指由于各种原因导致的身体或智力上的缺陷，影响个体的正常生活和发展。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残疾可分为肢体、智力、视力、听力、语言等不同类型，每种类型都有其特定的成因和表现。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社会负担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残疾给家庭和社会带来巨大的经济和精神负担，影响社会的发展和进步。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个人困境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残疾人面临就业困难、生活不便、心理压力等问题，需要更多的关注和支持。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156" r="2115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残疾的影响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早期筛查与干预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通过早期筛查和干预，及时发现和解决潜在的残疾风险，减轻残疾程度。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宣传教育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加强宣传教育，提高公众对残疾的认知和理解，减少对残疾人的歧视和排斥。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政策支持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政府应制定和完善相关政策，为残疾人提供更多的就业、教育、医疗等方面的支持和服务。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残疾的预防策略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残疾的成因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某些遗传性疾病可能导致残疾，如唐氏综合征、先天性畸形等。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遗传性疾病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9000" r="9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基因突变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458" r="1445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家族遗传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24" b="2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基因突变可能导致发育异常，进而引发残疾。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家族遗传性疾病也可能导致残疾，如神经退行性疾病、肌肉萎缩症等。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遗传因素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职业危害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某些职业可能存在危害身体健康的风险，如长期接触重物、噪音等，可能导致残疾。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环境污染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长期接触有害物质、污染物等环境因素可能导致残疾。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辐射暴露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高剂量辐射暴露可能导致癌症和遗传性疾病，进而引发残疾。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环境因素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交通事故是导致残疾的常见原因之一，如骨折、脑损伤等。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1500" r="11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交通事故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工作场所事故可能导致永久性残疾，如断肢、失明等。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工伤事故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自然灾害如地震、洪水等可能导致大量人员伤亡和残疾。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自然灾害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意外事故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某些感染性疾病可能导致残疾，如脑膜炎、脊髓灰质炎等。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感染性疾病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9625" r="9625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长期患有慢性疾病如糖尿病、高血压等可能导致并发症，进而引发残疾。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慢性疾病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神经性疾病如帕金森病、阿尔茨海默病等可能导致残疾。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神经性疾病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疾病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预防残疾的方法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8934" b="1893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在婴幼儿期进行定期的身体和智力筛查，及早发现发育异常或潜在的健康问题，以便及时采取干预措施。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针对筛查中发现的问题，采取相应的干预措施，如提供特殊的教育、训练和治疗，以改善宝宝的发育状况。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早期筛查与干预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早期干预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早期筛查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3792" r="1379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通过各种渠道向公众普及预防残疾的知识，提高人们对残疾问题的认识和重视程度。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宣传教育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倡导社会各界为残疾人提供平等的机会和待遇，消除对残疾人的歧视和排斥。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倡导平等机会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提高公众意识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https://d.book118.com/395021214202011110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2024-09-15T19:53:16.450</cp:lastPrinted>
  <dcterms:created xsi:type="dcterms:W3CDTF">2024-09-15T11:53:16Z</dcterms:created>
  <dcterms:modified xsi:type="dcterms:W3CDTF">2024-09-15T11:53:18Z</dcterms:modified>
</cp:coreProperties>
</file>