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2E5EEA-C087-4519-B3D2-A1E6C80E2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8651AB-8216-4C30-882C-FA67F38B8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6C2E6-4FB4-4917-8419-FE9E14F9E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28D5BF-7302-4388-B59D-9AFC8B7B0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599EAD-CE7C-42D4-AFD9-F518BBD41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7E609B-09BB-42B0-BAE6-B71D75BC0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951E89-EC11-403F-A223-4CA948B66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0014EC-A519-4D0A-B944-7CCC03AAD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0DCF90-0674-4C81-B815-765147293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5C0B8-7E06-4915-BF83-739E8A517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7A037-8875-43E3-9360-ADE6092EC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021320121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入职培训管理制度及流程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入职培训管理制度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入职培训流程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入职培训课程设置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入职培训师资管理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入职培训档案管理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入职培训改进与发展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入职培训管理制度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913" r="2691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确保新员工了解公司文化、政策、流程和职责，提高员工的技能和能力，促进员工的融入和成长。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以实际需求为导向，注重实践与理论相结合，鼓励员工主动参与，提供个性化的培训方案。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培训原则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培训目的与原则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新入职员工、转岗员工、晋升员工等。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根据具体情况安排，通常为新员工入职后的1-2个月内。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培训对象与时间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培训时间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培训对象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公司文化、政策、流程和职责介绍，岗位技能和专业知识培训，团队协作和沟通技巧培训等。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内部培训、外部培训、在线培训、实践操作等。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培训内容与方式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笔试、面试、实际操作考核等。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考核方式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评估方式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评估结果运用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583" r="11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问卷调查、面谈反馈、绩效评估等。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将评估结果作为员工晋升、奖励和改进的依据，不断完善培训管理制度。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培训考核与评估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入职培训流程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明确培训的目的和期望结果，为后续的培训计划制定提供依据。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确定培训目标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通过问卷调查、访谈等方式了解员工在入职培训方面的需求和期望。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调查员工需求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根据岗位职责和要求，分析员工需要掌握的知识和技能。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分析岗位需求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62" b="5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制定培训课程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根据培训需求分析结果，制定相应的培训课程和内容。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确定培训方式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选择适合的培训方式，如内部培训、外部培训、在线培训等。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安排培训时间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根据员工的实际情况和企业的安排，合理安排培训时间。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按照培训计划组织员工参加培训，确保培训的顺利进行。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对员工的培训过程进行记录，包括出勤情况、学习情况等。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培训记录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在培训结束后，对员工进行跟进，了解他们对培训的反馈和建议。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培训跟进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培训实施与管理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评估结果分析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对评估结果进行分析，了解培训的有效性和员工的掌握情况。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选择适当的评估方法，如考试、问卷调查、绩效评估等，对培训效果进行评估。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根据评估结果，向员工和相关部门提供反馈，并针对不足之处进行改进和优化。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入职培训课程设置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让新员工了解公司的使命、愿景和核心价值观，增强对企业的认同感和归属感。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介绍公司的历史、发展历程、企业文化特点，以及公司的使命、愿景和核心价值观。通过讲解和案例分享，使新员工理解公司文化的内涵和意义，明确自己在企业中的定位和角色。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企业文化与价值观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确保新员工了解和遵守公司的各项规章制度，保障公司的正常运营和管理。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详细解读公司的各项规章制度，如考勤管理、请假制度、保密协议等，以及公司政策，如福利待遇、绩效考核等。强调遵守规章制度的重要性，明确违规行为的后果和处理方式。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公司规章制度与政策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https://d.book118.com/395021320121011044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2024-09-06T15:54:20.576</cp:lastPrinted>
  <dcterms:created xsi:type="dcterms:W3CDTF">2024-09-06T07:54:20Z</dcterms:created>
  <dcterms:modified xsi:type="dcterms:W3CDTF">2024-09-06T07:54:22Z</dcterms:modified>
</cp:coreProperties>
</file>