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FC23B-E9C1-4454-9D76-5E4F1E46A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1CFE9-3C8E-4E97-A23E-E83D1108D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6B6BA-A431-4F23-9A7C-1BD55C968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A4356C-13AF-412B-B81F-67566F946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204841-0DE2-4AE1-B4ED-06909FFAF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167ED5-8083-4E8C-A855-1EC67F1C3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CB4180-4E05-467C-816D-EBF3F5671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1C2E2-5649-4A5B-888E-B43693171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89E64-4FE2-4542-AD88-6320A4A17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4C63F-8532-44C3-8889-030BF9CA2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B5C4F-E9D3-4272-88BF-668B9B1E8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022041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安全管理在新业态中的实践与应用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新业态背景下安全管理概述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安全管理策略在新业态中应用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安全管理技术在新业态中应用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安全管理实践案例分析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挑战与机遇：新业态下安全管理发展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总结与反思：如何提升新业态中安全管理水平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新业态背景下安全管理概述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新业态定义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新业态是指基于互联网、大数据、人工智能等新一代信息技术，创新商业模式、服务方式、组织形式等，形成的新的产业形态和商业模式。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新业态通过技术创新和模式创新，打破传统行业壁垒，形成新的竞争优势。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新业态具有跨界融合的特点，能够实现不同产业、不同领域之间的深度融合。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新业态符合市场需求和发展趋势，具有快速增长的潜力。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新业态处于不断变化和发展中，需要持续创新和改进。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高成长性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动态变化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新业态定义及特点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安全管理在新业态中重要性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保障新业态稳定发展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安全管理是新业态稳定发展的基础，能够确保新业态在竞争激烈的市场环境中保持竞争优势。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促进可持续发展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安全管理有助于新业态实现可持续发展，确保企业在追求经济效益的同时，兼顾社会和环境效益。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防范风险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新业态面临着技术风险、市场风险、法律风险等多种风险，安全管理能够及时发现并防范这些风险。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安全管理能够提升新业态企业的形象和信誉，增强消费者对企业的信任度和忠诚度。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国内对新业态安全管理的研究起步较晚，但近年来发展迅速。政府、企业和学术界纷纷加强对新业态安全管理的关注和研究，形成了一系列研究成果和实践经验。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国外对新业态安全管理的研究相对较早，已经形成了较为成熟的理论体系和实践经验。例如，美国、欧洲等发达国家在电子商务、共享经济等领域的安全管理方面积累了丰富的经验。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新技术的不断涌现和新业态的快速发展，安全管理将面临更加复杂多变的挑战。因此，需要进一步加强国内外合作与交流，共同推动新业态安全管理理论与实践的创新与发展。同时，还需要关注国际前沿动态，及时引进和借鉴国际先进的安全管理经验和技术成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安全管理策略在新业态中应用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在新业态中，通过定期的安全风险评估，识别潜在的安全隐患和威胁，以便及时采取预防措施。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333" r="7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安全制度与规范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92" r="12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加强员工的安全意识培训，提高他们对安全问题的认识和应对能力，从而有效预防安全事故的发生。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建立健全的安全管理制度和操作规范，确保各项业务活动在安全的框架内进行。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预防性安全策略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针对可能发生的安全事故，制定相应的应急预案，明确应急组织、通讯联络、现场处置等方面的要求和措施。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定期组织应急演练，提高员工在紧急情况下的应对能力，确保应急预案的有效实施。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应急演练与实战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在发生安全事故时，迅速启动应急响应程序，组织力量进行事故处置，最大限度地减少事故损失。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安全事故处置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应对性安全策略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安全审计与监控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建立安全审计机制，对重要业务系统和数据进行实时监控和审计分析，及时发现并处置潜在的安全问题。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构建完善的安全管理体系，包括安全策略、安全组织、安全技术、安全运维等多个方面，确保新业态的整体安全。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安全技术防护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运用先进的安全技术手段，如防火墙、入侵检测、数据加密等，提升系统的安全防护能力。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综合性安全策略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安全管理技术在新业态中应用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通过安装摄像头、传感器等设备，实时监控新业态场所的安全状况，确保安全管理的全面覆盖。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信息化监控技术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建立高效的报警系统，及时接收和处理各种安全警情，提高应急响应速度和准确性。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信息化报警系统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利用信息技术手段，开展远程安全培训和在线教育，提高从业人员的安全意识和操作技能。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信息化安全培训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信息化技术在安全管理中应用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12" b="101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398" b="43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大数据分析在安全管理中应用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数据挖掘与预测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运用大数据分析技术，对海量安全数据进行挖掘和分析，发现潜在的安全隐患和风险点，为安全管理提供决策支持。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安全趋势分析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通过对历史安全数据的统计分析，揭示新业态安全管理的总体趋势和规律，为制定科学合理的安全策略提供依据。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安全风险评估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利用大数据分析手段，对新业态的各类安全风险进行量化和评估，帮助企业合理分配安全管理资源，降低风险成本。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https://d.book118.com/395022041241011110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2024-09-16T02:47:11.676</cp:lastPrinted>
  <dcterms:created xsi:type="dcterms:W3CDTF">2024-09-15T18:47:11Z</dcterms:created>
  <dcterms:modified xsi:type="dcterms:W3CDTF">2024-09-15T18:47:13Z</dcterms:modified>
</cp:coreProperties>
</file>