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4F232-55C6-493A-80B6-5CB249AD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5785B-0197-4F50-B560-D7F2A345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F79BC-757E-4140-B36E-E0170A70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06AC9-9C36-49C2-A2D2-A011EA6ED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1A1A8-277E-4873-B34B-F4CE5343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00CAF-A178-4007-A27C-425E4D77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BD930-154C-4261-A1E0-DB6E4CA4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BF601-BCCA-47D3-8E77-B169366D4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0AF3E-5505-459F-B1D6-7BFEA0B4C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9AE7F-6E62-4375-84E8-F8C31F7B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A4019-50B1-460B-ABE4-A646E263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22102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垃圾分类对土壤质量的影响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垃圾分类对土壤质量的直接影响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垃圾分类对土壤质量的间接影响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垃圾分类对土壤质量影响的案例分析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垃圾分类在土壤质量保护中的挑战与对策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随着城市化进程的加速，垃圾产生量不断增加，垃圾分类成为解决垃圾问题的有效手段。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土壤是生态系统的基础，其质量直接影响农业生产、生态环境和人类健康。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土壤质量意义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通过垃圾分类，可以减少对土壤的污染和破坏，提高土壤质量，促进生态可持续发展。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垃圾分类对土壤质量的影响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近年来，我国大力推进垃圾分类工作，部分城市已经实施强制分类措施，但仍存在分类不彻底、回收利用率低等问题。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垃圾分类对土壤质量的挑战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由于分类不彻底和非法倾倒等原因，部分垃圾仍可能对土壤造成污染和破坏。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国际垃圾分类现状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发达国家普遍实行垃圾分类制度，通过源头分类、专业回收等方式，实现了垃圾减量化和资源化。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垃圾分类对土壤质量的直接影响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通过分类收集和处理有害垃圾，如电池、荧光灯管等，可以减少重金属向土壤的排放，从而降低土壤重金属污染风险。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降低重金属污染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分类收集厨余垃圾等有机废弃物，进行堆肥等无害化处理，避免直接填埋造成的土壤有机物污染。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减少有机物污染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958" r="8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通过分类收集和处理医疗废物等可能携带病原体的垃圾，可以减少病原体在土壤中的传播和扩散。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控制病原体传播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减少土壤污染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135" b="27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提高土壤肥力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增加有机质含量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通过分类收集和处理厨余垃圾等有机废弃物，进行堆肥等无害化处理，可以转化为有机肥料，增加土壤有机质含量，提高土壤肥力。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补充土壤养分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分类收集和处理可回收垃圾中的塑料、纸张等，可以转化为土壤改良剂或肥料，为土壤提供必要的养分。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促进微生物活动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有机废弃物的无害化处理过程可以促进土壤微生物的生长和活动，进一步改善土壤质量。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通过分类收集和处理建筑垃圾等无机废弃物，可以避免其对土壤的压实作用，保持土壤孔隙度，有利于土壤通气和排水。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增加土壤孔隙度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有机废弃物的无害化处理过程可以促进土壤团粒结构的形成，改善土壤结构，提高土壤保水保肥能力。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促进团粒结构形成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通过分类收集和处理可能导致土壤盐碱化的垃圾，如含盐量高的废弃物，可以降低土壤盐碱化风险。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降低土壤盐碱化风险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改善土壤结构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垃圾分类对土壤质量的间接影响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提高资源利用效率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减少资源浪费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通过垃圾分类，将可回收资源如塑料、纸张、金属等有效分离出来，实现资源的再利用，从而减少对自然资源的开采，降低对土壤和环境的压力。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垃圾分类能够确保各类资源得到合理、高效的利用，避免资源的浪费，进一步保护土壤和生态环境。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通过减少有害废弃物的排放，如重金属、有机污染物等，垃圾分类能够降低土壤污染的风险，保护土壤生态环境。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控制土壤污染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垃圾分类有助于推动废弃物的源头减量和资源化利用，减少垃圾填埋和焚烧对土壤和大气环境造成的污染。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促进废弃物减量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减少废弃物排放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https://d.book118.com/395022102012011100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2024-09-07T17:58:39.152</cp:lastPrinted>
  <dcterms:created xsi:type="dcterms:W3CDTF">2024-09-07T09:58:39Z</dcterms:created>
  <dcterms:modified xsi:type="dcterms:W3CDTF">2024-09-07T09:58:41Z</dcterms:modified>
</cp:coreProperties>
</file>