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90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8A11F-28D7-48F2-B5D5-18198D2A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6B451-3461-405D-9AE8-CE799B4F6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634D6-9646-41B5-B4CC-C43589DB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21CA5-28F6-4FB3-B2D8-1A6E7171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7BB298-11C3-4FF8-9217-4B5A9618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DCE35-F1F7-47CE-BC55-DA3B5619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4FB29-2241-4CB5-9902-38C897B7B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76B5B-69BB-4F4A-A6ED-7D17B9EF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5FB4B-2069-462C-B666-C085EDDC8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CDFB4-DA9B-4C83-8615-92703B72A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E0532-8995-4703-B512-A9E28A348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580" r:id="rId2"/>
    <p:sldLayoutId id="2147499581" r:id="rId3"/>
    <p:sldLayoutId id="2147499582" r:id="rId4"/>
    <p:sldLayoutId id="2147499583" r:id="rId5"/>
    <p:sldLayoutId id="2147499584" r:id="rId6"/>
    <p:sldLayoutId id="2147499585" r:id="rId7"/>
    <p:sldLayoutId id="2147499586" r:id="rId8"/>
    <p:sldLayoutId id="2147499587" r:id="rId9"/>
    <p:sldLayoutId id="2147499588" r:id="rId10"/>
    <p:sldLayoutId id="214749958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22121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分级绘本阅读教学设计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绘本阅读的重要性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分级绘本的选择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教学设计的方法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教学实施的过程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教学效果的评估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绘本阅读的重要性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https://d.book118.com/395022121143011040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分级绘本阅读教学设计</vt:lpstr>
      <vt:lpstr>目录</vt:lpstr>
      <vt:lpstr>绘本阅读的重要性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2024-08-31T14:05:34.546</cp:lastPrinted>
  <dcterms:created xsi:type="dcterms:W3CDTF">2024-08-31T06:05:34Z</dcterms:created>
  <dcterms:modified xsi:type="dcterms:W3CDTF">2024-08-31T06:05:36Z</dcterms:modified>
</cp:coreProperties>
</file>