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63F8B-F1D2-4D30-B399-A21773AE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D1AB0-0636-4DFD-AE5B-99B1D84E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95E93-DAF1-4F1D-AD11-A06ED8B2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7BACC-8955-4CBE-9340-65F6A153D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0AC237-BB5C-489A-B5BE-C8599E0C5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5E639-26E1-4F0C-9422-DD85E976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F01BB9-360B-4BCE-8FEB-681E669F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1882E-68CD-4F6A-8550-4B8660D35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9633C-AF1C-495E-BEEB-F6F8BEA8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D3700-D5DB-4BDB-BF5B-077C33FAE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FC39E-A2F3-4189-9078-43506608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310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之公民人身自由课件\n## 1.公民人身自由的基本概念与重要性\n### 1.1什么是公民人身自由及宪法保护\n### 1.2公民人身自由的重要性及意义\n### 1.3公民人身自由与其他基本权利的关系\n## 2.公民人身自由的具体内容与范围\n### 2.1公民人身自由的基本内容\n### 2.2公民人身自由的适用范围\n### 2.3公民人身自由的限制与例外\n## 3.公民人身自由的保障与实施\n### 3.1宪法如何保障公民人身自由\n### 3.2其他国家宪法对公民人身自由的保障\n### 3.3公民人身自由保障的实施与监督\n## 4.公民人身自由的侵犯与救济\n### 4.1公民人身自由被侵犯的情况与案例\n### 4.2公民人身自由侵犯的法律责任\n### 4.3公民人身自由的救济途径与措施\n## 5.公民人身自由的未来发展与挑战\n### 5.1公民人身自由的发展趋势与挑战\n### 5.2如何应对公民人身自由的未来挑战\n### 5.3提高公民人身自由保障水平的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宪法之公民人身自由课件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公民人身自由的基本概念与重要性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公民人身自由是指公民在法律范围内享有的身体活动自由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公民可以自由地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，受宪法保护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宪法保护公民人身自由，禁止任意剥夺和限制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宪法规定公民有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人身自由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</a:t>
                </a:r>
                <a:endParaRPr/>
              </a:p>
            </p:txBody>
          </p:sp>
        </p:grpSp>
        <p:grpSp>
          <p:nvGrpSpPr>
            <p:cNvPr id="15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公民人身自由的保护有助于维护社会稳定和法治秩序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保障公民人身自由，有助于防止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权力滥用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政治迫害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人权保障</a:t>
                </a:r>
                <a:endParaRPr/>
              </a:p>
            </p:txBody>
          </p:sp>
        </p:grpSp>
      </p:grpSp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什么是公民人身自由及宪法保护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公民人身自由是民主政治的基石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民主监督</a:t>
                </a:r>
                <a:endParaRPr/>
              </a:p>
            </p:txBody>
          </p:sp>
          <p:sp>
            <p:nvSpPr>
              <p:cNvPr id="16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公民人身自由是个人发展的前提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有利于个人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追求幸福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实现自我价值</a:t>
                </a:r>
                <a:endParaRPr/>
              </a:p>
            </p:txBody>
          </p:sp>
          <p:sp>
            <p:nvSpPr>
              <p:cNvPr id="16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公民人身自由是社会进步的动力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有助于激发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社会活力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和谐稳定</a:t>
                </a:r>
                <a:endParaRPr/>
              </a:p>
            </p:txBody>
          </p:sp>
          <p:sp>
            <p:nvSpPr>
              <p:cNvPr id="17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公民人身自由的重要性及意义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公民人身自由与言论自由关系密切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两者都是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，相互依存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言论自由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公民人身自由与宗教信仰自由相辅相成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两者都是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，相互保障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宗教信仰自由</a:t>
                </a:r>
                <a:endParaRPr/>
              </a:p>
            </p:txBody>
          </p:sp>
          <p:pic>
            <p:nvPicPr>
              <p:cNvPr id="1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公民人身自由与结社自由共同维护社会秩序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两者都是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公民人身自由有助于实现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结社自由</a:t>
                </a:r>
                <a:endParaRPr/>
              </a:p>
            </p:txBody>
          </p:sp>
          <p:pic>
            <p:nvPicPr>
              <p:cNvPr id="1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公民人身自由与其他基本权利的关系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公民人身自由的具体内容与范围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公民人身自由的基本内容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公民人身自由包括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行动自由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言论自由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信仰自由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结社自由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行动自由：公民可以自由地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停留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迁徙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言论自由：公民可以自由地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发表意见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表达观点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信仰自由：公民可以自由地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信仰宗教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信仰其他信仰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结社自由：公民可以自由地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参加社团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公民人身自由还体现在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人格尊严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个人隐私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人格尊严：公民应当受到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平等对待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个人隐私：公民的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生活安宁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个人信息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受法律保护</a:t>
            </a:r>
            <a:endParaRPr/>
          </a:p>
        </p:txBody>
      </p:sp>
      <p:cxnSp>
        <p:nvCxnSpPr>
          <p:cNvPr id="20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公民人身自由适用于国内和国外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在国内，公民人身自由受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在国外，公民人身自由受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国际条约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公民人身自由适用于所有公民，不分民族、性别、年龄和职业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所有公民都享有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的公民人身自由权利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国家应当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地保护所有公民的人身自由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公民人身自由的适用范围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公民人身自由的限制与例外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公民人身自由在某些情况下受到限制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他人权益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，法律可以限制公民人身自由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限制公民人身自由应当遵循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比例原则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公民人身自由在某些情况下存在例外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战争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自然灾害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等情况下，法律可以对公民人身自由进行限制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例外情况应当遵循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必要性和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适时性**原则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公民人身自由的保障与实施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宪法保护公民的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行动自由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言论自由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信仰自由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结社自由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宪法保护公民的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个人隐私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宪法明确规定公民人身自由是基本权利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，明确公民人身自由的保护范围和限制条件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行政：行政机关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，尊重和保护公民人身自由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司法：司法机关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公正审判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，维护公民人身自由权利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宪法通过立法、行政和司法手段保障公民人身自由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宪法如何保障公民人身自由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https://d.book118.com/395023104004011114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宪法之公民人身自由课件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2024-09-20T23:18:26.085</cp:lastPrinted>
  <dcterms:created xsi:type="dcterms:W3CDTF">2024-09-20T15:18:26Z</dcterms:created>
  <dcterms:modified xsi:type="dcterms:W3CDTF">2024-09-20T15:18:28Z</dcterms:modified>
</cp:coreProperties>
</file>