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0CDA3-35AD-4209-8ACB-968265AC8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A7CD5-34CB-4278-8CD0-ACD529A81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76895-7992-4342-A798-5BCBCCC4B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7C4CD-1D2C-4C85-8FB3-4623656EB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37A836-564D-4071-AE3C-77D846E39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5250F-5A41-448E-A075-01BE4FF7E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12B76-CBE3-4923-AD5D-DF1D075C6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0DE9F-4C97-4DF1-B9BF-24633DDEC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94130-980C-4C3E-AF1D-989E2C4D1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A4EA0-A4FF-4459-AFCA-2A3A06E8C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EEB19-34A6-47EE-86C4-EE25C83C2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3022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儿童口腔根管治疗护理操作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儿童口腔根管治疗基本概念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护理操作前准备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护理操作过程中配合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433" b="94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儿童口腔健康重要性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儿童期是口腔健康的关键时期，良好的口腔卫生习惯对预防口腔疾病至关重要。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根管治疗的必要性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当儿童乳牙或恒牙发生牙髓炎、根尖周炎等病变时，根管治疗是保存患牙的有效方法。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护理操作的意义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通过专业的护理操作，可以确保根管治疗的顺利进行，提高治疗效果，减轻患儿痛苦。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护理操作后的患儿照护及家长指导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护理操作前准备及患儿心理调适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儿童口腔根管治疗的基本概念和原理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护理操作过程中的关键步骤和注意事项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儿童口腔根管治疗的护理操作实践案例分享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儿童口腔根管治疗基本概念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708" r="1708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00" r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00" r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根管治疗术：通过清除根管内的炎症牙髓和坏死物质，并进行适当消毒，充填根管，以去除根管内容物对根尖周围组织的不良刺激，防止发生根尖周病变或促进根尖周病变愈合的一种治疗方法。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根管治疗定义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6" r="34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43" r="128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牙髓炎、根尖周炎、牙髓外露、外伤牙折等。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急性炎症期、全身健康状况不良、无法配合治疗等。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彻底清除根管内感染物质，严密充填根管，促进根尖周病变愈合。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保存患牙，恢复牙齿功能，预防并发症。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治疗原则及目标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护理操作前准备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了解患儿的口腔健康状况，包括牙齿排列、牙龈状况、有无口腔感染等。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评估患儿心理状况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教育患儿及家长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与患儿及其家长沟通，了解患儿的心理状态，有无焦虑、恐惧等情绪。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向患儿及家长介绍根管治疗的目的、过程和注意事项，提高他们对治疗的认知度和配合度。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患儿评估与教育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包括根管锉、根管扩大器、根管长度测量仪等。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准备根管治疗器械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如棉球、消毒液、无菌手套等，确保治疗过程中的无菌操作。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准备消毒用品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如局部麻醉剂、根管消毒剂、填充材料等，以备治疗中使用。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器械及药品准备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确保治疗室干净、整洁，温度适宜，为患儿提供一个舒适的治疗环境。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治疗室环境准备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调整牙椅的高度和角度，以及灯光的亮度和角度，确保医生能够清晰地看到患儿的口腔情况。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牙椅及灯光调整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30" r="1543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检查并调试相关治疗设备，如根管治疗仪、吸引器等，确保其正常工作。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设备检查与调试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环境及设备设置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护理操作过程中配合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https://d.book118.com/395030222013011130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2024-09-29T14:02:34.574</cp:lastPrinted>
  <dcterms:created xsi:type="dcterms:W3CDTF">2024-09-29T06:02:34Z</dcterms:created>
  <dcterms:modified xsi:type="dcterms:W3CDTF">2024-09-29T06:02:36Z</dcterms:modified>
</cp:coreProperties>
</file>