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A2D63-BA51-4894-8DD3-0D43AB06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BC038-D2B6-43D5-A24B-AA2F5C6D8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9F20A-1F7D-420F-A962-C22527146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DB5D0-99C1-46BA-928E-97C3B9BB3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BCC32-358C-405A-AE12-3D81BC4DF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FD7277-3F10-47E3-9D71-EEAE7552B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6ABFF0-7C95-4057-99BE-21B45DA6E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D16C3-3339-4D65-BE49-C827F0156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1115B1-2365-4B4E-B94D-1F7F3DC0B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2A52A-FC28-4D65-8E18-80356E11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9304D-A7F8-4A6D-819D-1551EA214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32044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慢性胃炎治疗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慢性胃炎的预防与保健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慢性胃炎概述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14" r="320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慢性胃炎是指由多种原因引起的胃黏膜慢性炎症，是消化系统的常见病。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根据病理学特点，慢性胃炎可分为非萎缩性胃炎和萎缩性胃炎两类。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94" b="175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慢性胃炎的病因较为复杂，主要包括幽门螺杆菌感染、饮食不规律、不良生活习惯、药物刺激、免疫因素等。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慢性胃炎的发病机制涉及多种因素的相互作用，包括炎症反应、氧化应激、细胞凋亡等。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慢性胃炎患者可能出现上腹部疼痛、饱胀感、嗳气、反酸等症状，但症状轻重不一，个体差异较大。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慢性胃炎的诊断主要依靠胃镜检查和病理组织学检查，同时结合临床表现和其他相关检查结果。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药物治疗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抑制胃酸分泌的药物主要用于缓解胃酸过多引起的胃痛、反酸等症状，是治疗慢性胃炎的常用药物。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这类药物主要通过抑制胃酸分泌来减轻胃黏膜的刺激和损伤，常见的药物包括质子泵抑制剂和H2受体拮抗剂。质子泵抑制剂如奥美拉唑、雷贝拉唑等，H2受体拮抗剂如雷尼替丁、法莫替丁等。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抑制胃酸分泌的药物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875" b="1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抗幽门螺杆菌的药物主要用于清除胃内的幽门螺杆菌，对于治疗慢性胃炎和预防复发具有重要意义。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幽门螺杆菌是慢性胃炎的主要病因之一，因此抗幽门螺杆菌治疗是关键。常见的抗幽门螺杆菌药物包括抗生素、质子泵抑制剂和铋剂等，如阿莫西林、克拉霉素、甲硝唑等抗生素，以及丽珠得乐等铋剂。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抗幽门螺杆菌的药物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胃黏膜保护剂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胃黏膜保护剂主要用于保护胃黏膜，减少胃酸和食物对胃黏膜的刺激，有助于缓解慢性胃炎的症状。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胃黏膜保护剂主要包括硫糖铝、胶体铋、前列腺素E等，这些药物可以在胃黏膜表面形成保护层，减少胃酸和食物对胃黏膜的刺激，有助于缓解慢性胃炎的症状。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https://d.book118.com/395032044000011041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2024-09-01T09:01:51.982</cp:lastPrinted>
  <dcterms:created xsi:type="dcterms:W3CDTF">2024-09-01T01:01:52Z</dcterms:created>
  <dcterms:modified xsi:type="dcterms:W3CDTF">2024-09-01T01:01:54Z</dcterms:modified>
</cp:coreProperties>
</file>