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517329"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20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tags" Target="../tags/tag1.xml" /><Relationship Id="rId3" Type="http://schemas.openxmlformats.org/officeDocument/2006/relationships/tags" Target="../tags/tag2.xml" /><Relationship Id="rId4" Type="http://schemas.openxmlformats.org/officeDocument/2006/relationships/tags" Target="../tags/tag3.xml" /><Relationship Id="rId5" Type="http://schemas.openxmlformats.org/officeDocument/2006/relationships/tags" Target="../tags/tag4.xml" /><Relationship Id="rId6"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5.xml" /><Relationship Id="rId2" Type="http://schemas.openxmlformats.org/officeDocument/2006/relationships/tags" Target="../tags/tag6.xml" /><Relationship Id="rId3" Type="http://schemas.openxmlformats.org/officeDocument/2006/relationships/tags" Target="../tags/tag7.xml" /><Relationship Id="rId4" Type="http://schemas.openxmlformats.org/officeDocument/2006/relationships/tags" Target="../tags/tag8.xml" /><Relationship Id="rId5" Type="http://schemas.openxmlformats.org/officeDocument/2006/relationships/tags" Target="../tags/tag9.xml" /><Relationship Id="rId6"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tags" Target="../tags/tag10.xml" /><Relationship Id="rId3" Type="http://schemas.openxmlformats.org/officeDocument/2006/relationships/tags" Target="../tags/tag11.xml" /><Relationship Id="rId4" Type="http://schemas.openxmlformats.org/officeDocument/2006/relationships/tags" Target="../tags/tag12.xml" /><Relationship Id="rId5"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tags" Target="../tags/tag13.xml" /><Relationship Id="rId3" Type="http://schemas.openxmlformats.org/officeDocument/2006/relationships/tags" Target="../tags/tag14.xml" /><Relationship Id="rId4" Type="http://schemas.openxmlformats.org/officeDocument/2006/relationships/tags" Target="../tags/tag15.xml" /><Relationship Id="rId5" Type="http://schemas.openxmlformats.org/officeDocument/2006/relationships/tags" Target="../tags/tag16.xml" /><Relationship Id="rId6"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17.xml" /><Relationship Id="rId2" Type="http://schemas.openxmlformats.org/officeDocument/2006/relationships/tags" Target="../tags/tag18.xml" /><Relationship Id="rId3" Type="http://schemas.openxmlformats.org/officeDocument/2006/relationships/tags" Target="../tags/tag19.xml" /><Relationship Id="rId4" Type="http://schemas.openxmlformats.org/officeDocument/2006/relationships/tags" Target="../tags/tag20.xml" /><Relationship Id="rId5" Type="http://schemas.openxmlformats.org/officeDocument/2006/relationships/tags" Target="../tags/tag21.xml" /><Relationship Id="rId6" Type="http://schemas.openxmlformats.org/officeDocument/2006/relationships/tags" Target="../tags/tag22.xml" /><Relationship Id="rId7"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23.xml" /><Relationship Id="rId2" Type="http://schemas.openxmlformats.org/officeDocument/2006/relationships/tags" Target="../tags/tag24.xml" /><Relationship Id="rId3" Type="http://schemas.openxmlformats.org/officeDocument/2006/relationships/tags" Target="../tags/tag25.xml" /><Relationship Id="rId4" Type="http://schemas.openxmlformats.org/officeDocument/2006/relationships/tags" Target="../tags/tag26.xml" /><Relationship Id="rId5" Type="http://schemas.openxmlformats.org/officeDocument/2006/relationships/tags" Target="../tags/tag27.xml" /><Relationship Id="rId6" Type="http://schemas.openxmlformats.org/officeDocument/2006/relationships/tags" Target="../tags/tag28.xml" /><Relationship Id="rId7" Type="http://schemas.openxmlformats.org/officeDocument/2006/relationships/tags" Target="../tags/tag29.xml" /><Relationship Id="rId8" Type="http://schemas.openxmlformats.org/officeDocument/2006/relationships/tags" Target="../tags/tag30.xml" /><Relationship Id="rId9"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31.xml" /><Relationship Id="rId2" Type="http://schemas.openxmlformats.org/officeDocument/2006/relationships/tags" Target="../tags/tag32.xml" /><Relationship Id="rId3" Type="http://schemas.openxmlformats.org/officeDocument/2006/relationships/tags" Target="../tags/tag33.xml" /><Relationship Id="rId4" Type="http://schemas.openxmlformats.org/officeDocument/2006/relationships/tags" Target="../tags/tag34.xml" /><Relationship Id="rId5"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35.xml" /><Relationship Id="rId2" Type="http://schemas.openxmlformats.org/officeDocument/2006/relationships/tags" Target="../tags/tag36.xml" /><Relationship Id="rId3" Type="http://schemas.openxmlformats.org/officeDocument/2006/relationships/tags" Target="../tags/tag37.xml" /><Relationship Id="rId4"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38.xml" /><Relationship Id="rId2" Type="http://schemas.openxmlformats.org/officeDocument/2006/relationships/tags" Target="../tags/tag39.xml" /><Relationship Id="rId3" Type="http://schemas.openxmlformats.org/officeDocument/2006/relationships/tags" Target="../tags/tag40.xml" /><Relationship Id="rId4" Type="http://schemas.openxmlformats.org/officeDocument/2006/relationships/tags" Target="../tags/tag41.xml" /><Relationship Id="rId5"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42.xml" /><Relationship Id="rId2" Type="http://schemas.openxmlformats.org/officeDocument/2006/relationships/tags" Target="../tags/tag43.xml" /><Relationship Id="rId3" Type="http://schemas.openxmlformats.org/officeDocument/2006/relationships/tags" Target="../tags/tag44.xml" /><Relationship Id="rId4" Type="http://schemas.openxmlformats.org/officeDocument/2006/relationships/tags" Target="../tags/tag45.xml" /><Relationship Id="rId5" Type="http://schemas.openxmlformats.org/officeDocument/2006/relationships/tags" Target="../tags/tag46.xml" /><Relationship Id="rId6"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3.jpeg" /><Relationship Id="rId2" Type="http://schemas.openxmlformats.org/officeDocument/2006/relationships/tags" Target="../tags/tag47.xml" /><Relationship Id="rId3" Type="http://schemas.openxmlformats.org/officeDocument/2006/relationships/tags" Target="../tags/tag48.xml" /><Relationship Id="rId4" Type="http://schemas.openxmlformats.org/officeDocument/2006/relationships/tags" Target="../tags/tag49.xml" /><Relationship Id="rId5"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3730B08-A59C-47F5-B79A-2D9B60DCF7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D880792-E9BD-4D70-AF24-CBE983685E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1C27A47-1744-4EAD-8FA4-070FDEBCAB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30AD9D7-A270-4E05-B032-A87C2AB5B1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B4FBDE8-FE8C-40FC-9529-CF09EBF7C68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AD6F900-F350-4521-8F60-11A207EF14D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4E189B5-10F5-419B-98EB-20E566A2D53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1D60D30-FDB8-4B38-95F5-41F38A791A8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60875E4-E79A-4621-8EBC-4D97D261FD9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DE1EDCB-FEF6-4458-A0BE-8AFF9FDD0D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633FDF7-E804-4850-B9B9-F3C659BD66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33" name=""/>
        <p:cNvGrpSpPr/>
        <p:nvPr/>
      </p:nvGrpSpPr>
      <p:grpSpPr>
        <a:xfrm>
          <a:off x="0" y="0"/>
          <a:ext cx="0" cy="0"/>
        </a:xfrm>
      </p:grpSpPr>
      <p:pic>
        <p:nvPicPr>
          <p:cNvPr id="2097155" name="图片 10"/>
          <p:cNvPicPr>
            <a:picLocks noChangeAspect="1"/>
          </p:cNvPicPr>
          <p:nvPr userDrawn="1">
            <p:custDataLst>
              <p:tags r:id="rId2"/>
            </p:custDataLst>
          </p:nvPr>
        </p:nvPicPr>
        <p:blipFill>
          <a:blip r:embed="rId1"/>
          <a:stretch>
            <a:fillRect/>
          </a:stretch>
        </p:blipFill>
        <p:spPr>
          <a:xfrm>
            <a:off x="0" y="0"/>
            <a:ext cx="12192000" cy="6858000"/>
          </a:xfrm>
          <a:prstGeom prst="rect">
            <a:avLst/>
          </a:prstGeom>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lang="zh-CN" altLang="en-US"/>
              <a:t>单击此处</a:t>
            </a:r>
            <a:br>
              <a:rPr lang="en-US" altLang="zh-CN"/>
            </a:br>
            <a:r>
              <a:rPr lang="zh-CN" altLang="en-US"/>
              <a:t>编辑标题样式</a:t>
            </a:r>
            <a:endParaRPr lang="zh-CN" altLang="en-US"/>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marL="0" indent="0" algn="ctr">
              <a:lnSpc>
                <a:spcPct val="100000"/>
              </a:lnSpc>
              <a:buNone/>
              <a:defRPr sz="2400">
                <a:solidFill>
                  <a:schemeClr val="lt1">
                    <a:lumMod val="10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marL="0" indent="0" algn="ctr">
              <a:lnSpc>
                <a:spcPct val="100000"/>
              </a:lnSpc>
              <a:buNone/>
              <a:defRPr sz="1800">
                <a:solidFill>
                  <a:schemeClr val="lt1">
                    <a:lumMod val="100000"/>
                  </a:schemeClr>
                </a:solidFill>
              </a:defRPr>
            </a:lvl1pPr>
          </a:lstStyle>
          <a:p>
            <a:pPr lvl="0"/>
            <a:r>
              <a:rPr lang="zh-CN" altLang="en-US"/>
              <a:t>署名占位符</a:t>
            </a:r>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35" name=""/>
        <p:cNvGrpSpPr/>
        <p:nvPr/>
      </p:nvGrpSpPr>
      <p:grpSpPr>
        <a:xfrm>
          <a:off x="0" y="0"/>
          <a: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lang="zh-CN" altLang="en-US"/>
              <a:t>单击此处编辑母版标题样式</a:t>
            </a:r>
            <a:endParaRPr lang="zh-CN" altLang="en-US"/>
          </a:p>
        </p:txBody>
      </p:sp>
      <p:sp>
        <p:nvSpPr>
          <p:cNvPr id="1048674" name="内容占位符 2"/>
          <p:cNvSpPr>
            <a:spLocks noGrp="1"/>
          </p:cNvSpPr>
          <p:nvPr>
            <p:ph idx="1"/>
            <p:custDataLst>
              <p:tags r:id="rId2"/>
            </p:custDataLst>
          </p:nvPr>
        </p:nvSpPr>
        <p:spPr>
          <a:xfrm>
            <a:off x="1524000" y="1364400"/>
            <a:ext cx="9829800" cy="481320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76" name="日期占位符 3"/>
          <p:cNvSpPr>
            <a:spLocks noGrp="1"/>
          </p:cNvSpPr>
          <p:nvPr>
            <p:ph type="dt" sz="half" idx="10"/>
            <p:custDataLst>
              <p:tags r:id="rId3"/>
            </p:custDataLst>
          </p:nvPr>
        </p:nvSpPr>
        <p:spPr/>
        <p:txBody>
          <a:bodyPr/>
          <a:lstStyle/>
          <a:p>
            <a:fld id="{5592522B-0F24-4480-B9DD-A9474A6880D6}" type="datetimeFigureOut">
              <a:rPr lang="zh-CN" altLang="en-US" smtClean="0"/>
              <a:t/>
            </a:fld>
            <a:endParaRPr lang="zh-CN" altLang="en-US"/>
          </a:p>
        </p:txBody>
      </p:sp>
      <p:sp>
        <p:nvSpPr>
          <p:cNvPr id="1048678" name="页脚占位符 4"/>
          <p:cNvSpPr>
            <a:spLocks noGrp="1"/>
          </p:cNvSpPr>
          <p:nvPr>
            <p:ph type="ftr" sz="quarter" idx="11"/>
            <p:custDataLst>
              <p:tags r:id="rId4"/>
            </p:custDataLst>
          </p:nvPr>
        </p:nvSpPr>
        <p:spPr/>
        <p:txBody>
          <a:bodyPr/>
          <a:lstStyle/>
          <a:p>
            <a:endParaRPr lang="zh-CN" altLang="en-US"/>
          </a:p>
        </p:txBody>
      </p:sp>
      <p:sp>
        <p:nvSpPr>
          <p:cNvPr id="1048680" name="灯片编号占位符 5"/>
          <p:cNvSpPr>
            <a:spLocks noGrp="1"/>
          </p:cNvSpPr>
          <p:nvPr>
            <p:ph type="sldNum" sz="quarter" idx="12"/>
            <p:custDataLst>
              <p:tags r:id="rId5"/>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目录">
    <p:spTree>
      <p:nvGrpSpPr>
        <p:cNvPr id="37" name=""/>
        <p:cNvGrpSpPr/>
        <p:nvPr/>
      </p:nvGrpSpPr>
      <p:grpSpPr>
        <a:xfrm>
          <a:off x="0" y="0"/>
          <a:ext cx="0" cy="0"/>
        </a:xfrm>
      </p:grpSpPr>
      <p:pic>
        <p:nvPicPr>
          <p:cNvPr id="2097157" name="图片 5"/>
          <p:cNvPicPr>
            <a:picLocks noChangeAspect="1"/>
          </p:cNvPicPr>
          <p:nvPr userDrawn="1">
            <p:custDataLst>
              <p:tags r:id="rId2"/>
            </p:custDataLst>
          </p:nvPr>
        </p:nvPicPr>
        <p:blipFill>
          <a:blip r:embed="rId1"/>
          <a:stretch>
            <a:fillRect/>
          </a:stretch>
        </p:blipFill>
        <p:spPr>
          <a:xfrm>
            <a:off x="0" y="0"/>
            <a:ext cx="12192000" cy="6858000"/>
          </a:xfrm>
          <a:prstGeom prst="rect">
            <a:avLst/>
          </a:prstGeom>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lang="zh-CN" altLang="en-US"/>
              <a:t>标题</a:t>
            </a:r>
            <a:endParaRPr lang="zh-CN" altLang="en-US"/>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marL="0" indent="0" algn="ctr">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副标题</a:t>
            </a:r>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节标题">
    <p:spTree>
      <p:nvGrpSpPr>
        <p:cNvPr id="39" name=""/>
        <p:cNvGrpSpPr/>
        <p:nvPr/>
      </p:nvGrpSpPr>
      <p:grpSpPr>
        <a:xfrm>
          <a:off x="0" y="0"/>
          <a:ext cx="0" cy="0"/>
        </a:xfrm>
      </p:grpSpPr>
      <p:pic>
        <p:nvPicPr>
          <p:cNvPr id="2097159" name="图片 6"/>
          <p:cNvPicPr>
            <a:picLocks noChangeAspect="1"/>
          </p:cNvPicPr>
          <p:nvPr userDrawn="1">
            <p:custDataLst>
              <p:tags r:id="rId2"/>
            </p:custDataLst>
          </p:nvPr>
        </p:nvPicPr>
        <p:blipFill>
          <a:blip r:embed="rId1"/>
          <a:stretch>
            <a:fillRect/>
          </a:stretch>
        </p:blipFill>
        <p:spPr>
          <a:xfrm>
            <a:off x="0" y="0"/>
            <a:ext cx="12192000" cy="6858000"/>
          </a:xfrm>
          <a:prstGeom prst="rect">
            <a:avLst/>
          </a:prstGeom>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lang="zh-CN" altLang="en-US"/>
              <a:t>单击此处编辑标题</a:t>
            </a:r>
            <a:endParaRPr lang="zh-CN" altLang="en-US"/>
          </a:p>
        </p:txBody>
      </p:sp>
      <p:sp>
        <p:nvSpPr>
          <p:cNvPr id="1048688" name="灯片编号占位符 5"/>
          <p:cNvSpPr>
            <a:spLocks noGrp="1"/>
          </p:cNvSpPr>
          <p:nvPr>
            <p:ph type="sldNum" sz="quarter" idx="12"/>
            <p:custDataLst>
              <p:tags r:id="rId4"/>
            </p:custDataLst>
          </p:nvPr>
        </p:nvSpPr>
        <p:spPr/>
        <p:txBody>
          <a:bodyPr/>
          <a:lstStyle/>
          <a:p>
            <a:fld id="{BE5F26B5-172A-4DC2-B0B7-181CFC56B87C}" type="slidenum">
              <a:rPr lang="zh-CN" altLang="en-US" smtClean="0"/>
              <a:t/>
            </a:fld>
            <a:endParaRPr lang="zh-CN" altLang="en-US"/>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marL="0" indent="0" algn="ctr">
              <a:buNone/>
              <a:defRPr sz="8000">
                <a:solidFill>
                  <a:schemeClr val="lt1">
                    <a:lumMod val="100000"/>
                  </a:schemeClr>
                </a:solidFill>
                <a:latin typeface="Montserrat ExtraBold" panose="00000900000000000000" pitchFamily="2" charset="0"/>
              </a:defRPr>
            </a:lvl1pPr>
          </a:lstStyle>
          <a:p>
            <a:pPr lvl="0"/>
            <a:r>
              <a:rPr lang="zh-CN" altLang="en-US"/>
              <a:t>节编号</a:t>
            </a:r>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41" name=""/>
        <p:cNvGrpSpPr/>
        <p:nvPr/>
      </p:nvGrpSpPr>
      <p:grpSpPr>
        <a:xfrm>
          <a:off x="0" y="0"/>
          <a:ext cx="0" cy="0"/>
        </a:xfrm>
      </p:grpSpPr>
      <p:sp>
        <p:nvSpPr>
          <p:cNvPr id="1048692" name="标题 1"/>
          <p:cNvSpPr>
            <a:spLocks noGrp="1"/>
          </p:cNvSpPr>
          <p:nvPr>
            <p:ph type="title"/>
            <p:custDataLst>
              <p:tags r:id="rId1"/>
            </p:custDataLst>
          </p:nvPr>
        </p:nvSpPr>
        <p:spPr/>
        <p:txBody>
          <a:bodyPr vert="horz" lIns="0" tIns="0" rIns="0" bIns="0" rtlCol="0" anchor="ctr">
            <a:normAutofit/>
          </a:bodyPr>
          <a:lstStyle>
            <a:lvl1pPr>
              <a:defRPr lang="zh-CN" altLang="en-US">
                <a:solidFill>
                  <a:schemeClr val="accent1"/>
                </a:solidFill>
              </a:defRPr>
            </a:lvl1pPr>
          </a:lstStyle>
          <a:p>
            <a:pPr lvl="0"/>
            <a:r>
              <a:rPr lang="zh-CN" altLang="en-US"/>
              <a:t>单击此处编辑母版标题样式</a:t>
            </a:r>
            <a:endParaRPr lang="zh-CN" altLang="en-US"/>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98" name="日期占位符 4"/>
          <p:cNvSpPr>
            <a:spLocks noGrp="1"/>
          </p:cNvSpPr>
          <p:nvPr>
            <p:ph type="dt" sz="half" idx="10"/>
            <p:custDataLst>
              <p:tags r:id="rId4"/>
            </p:custDataLst>
          </p:nvPr>
        </p:nvSpPr>
        <p:spPr/>
        <p:txBody>
          <a:bodyPr/>
          <a:lstStyle/>
          <a:p>
            <a:fld id="{5592522B-0F24-4480-B9DD-A9474A6880D6}" type="datetimeFigureOut">
              <a:rPr lang="zh-CN" altLang="en-US" smtClean="0"/>
              <a:t/>
            </a:fld>
            <a:endParaRPr lang="zh-CN" altLang="en-US"/>
          </a:p>
        </p:txBody>
      </p:sp>
      <p:sp>
        <p:nvSpPr>
          <p:cNvPr id="1048700" name="页脚占位符 5"/>
          <p:cNvSpPr>
            <a:spLocks noGrp="1"/>
          </p:cNvSpPr>
          <p:nvPr>
            <p:ph type="ftr" sz="quarter" idx="11"/>
            <p:custDataLst>
              <p:tags r:id="rId5"/>
            </p:custDataLst>
          </p:nvPr>
        </p:nvSpPr>
        <p:spPr/>
        <p:txBody>
          <a:bodyPr/>
          <a:lstStyle/>
          <a:p>
            <a:endParaRPr lang="zh-CN" altLang="en-US"/>
          </a:p>
        </p:txBody>
      </p:sp>
      <p:sp>
        <p:nvSpPr>
          <p:cNvPr id="1048702" name="灯片编号占位符 6"/>
          <p:cNvSpPr>
            <a:spLocks noGrp="1"/>
          </p:cNvSpPr>
          <p:nvPr>
            <p:ph type="sldNum" sz="quarter" idx="12"/>
            <p:custDataLst>
              <p:tags r:id="rId6"/>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43" name=""/>
        <p:cNvGrpSpPr/>
        <p:nvPr/>
      </p:nvGrpSpPr>
      <p:grpSpPr>
        <a:xfrm>
          <a:off x="0" y="0"/>
          <a:ext cx="0" cy="0"/>
        </a:xfrm>
      </p:grpSpPr>
      <p:sp>
        <p:nvSpPr>
          <p:cNvPr id="1048704" name="标题 1"/>
          <p:cNvSpPr>
            <a:spLocks noGrp="1"/>
          </p:cNvSpPr>
          <p:nvPr>
            <p:ph type="title"/>
            <p:custDataLst>
              <p:tags r:id="rId1"/>
            </p:custDataLst>
          </p:nvPr>
        </p:nvSpPr>
        <p:spPr>
          <a:xfrm>
            <a:off x="839788" y="360000"/>
            <a:ext cx="10515600" cy="864000"/>
          </a:xfrm>
        </p:spPr>
        <p:txBody>
          <a:bodyPr vert="horz" lIns="0" tIns="0" rIns="0" bIns="0" rtlCol="0" anchor="ctr">
            <a:normAutofit/>
          </a:bodyPr>
          <a:lstStyle>
            <a:lvl1pPr>
              <a:defRPr lang="zh-CN" altLang="en-US">
                <a:solidFill>
                  <a:schemeClr val="accent1"/>
                </a:solidFill>
              </a:defRPr>
            </a:lvl1pPr>
          </a:lstStyle>
          <a:p>
            <a:pPr lvl="0"/>
            <a:r>
              <a:rPr lang="zh-CN" altLang="en-US"/>
              <a:t>单击此处编辑母版标题样式</a:t>
            </a:r>
            <a:endParaRPr lang="zh-CN" altLang="en-US"/>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714" name="日期占位符 6"/>
          <p:cNvSpPr>
            <a:spLocks noGrp="1"/>
          </p:cNvSpPr>
          <p:nvPr>
            <p:ph type="dt" sz="half" idx="10"/>
            <p:custDataLst>
              <p:tags r:id="rId6"/>
            </p:custDataLst>
          </p:nvPr>
        </p:nvSpPr>
        <p:spPr/>
        <p:txBody>
          <a:bodyPr/>
          <a:lstStyle/>
          <a:p>
            <a:fld id="{5592522B-0F24-4480-B9DD-A9474A6880D6}" type="datetimeFigureOut">
              <a:rPr lang="zh-CN" altLang="en-US" smtClean="0"/>
              <a:t/>
            </a:fld>
            <a:endParaRPr lang="zh-CN" altLang="en-US"/>
          </a:p>
        </p:txBody>
      </p:sp>
      <p:sp>
        <p:nvSpPr>
          <p:cNvPr id="1048716" name="页脚占位符 7"/>
          <p:cNvSpPr>
            <a:spLocks noGrp="1"/>
          </p:cNvSpPr>
          <p:nvPr>
            <p:ph type="ftr" sz="quarter" idx="11"/>
            <p:custDataLst>
              <p:tags r:id="rId7"/>
            </p:custDataLst>
          </p:nvPr>
        </p:nvSpPr>
        <p:spPr/>
        <p:txBody>
          <a:bodyPr/>
          <a:lstStyle/>
          <a:p>
            <a:endParaRPr lang="zh-CN" altLang="en-US"/>
          </a:p>
        </p:txBody>
      </p:sp>
      <p:sp>
        <p:nvSpPr>
          <p:cNvPr id="1048718" name="灯片编号占位符 8"/>
          <p:cNvSpPr>
            <a:spLocks noGrp="1"/>
          </p:cNvSpPr>
          <p:nvPr>
            <p:ph type="sldNum" sz="quarter" idx="12"/>
            <p:custDataLst>
              <p:tags r:id="rId8"/>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45" name=""/>
        <p:cNvGrpSpPr/>
        <p:nvPr/>
      </p:nvGrpSpPr>
      <p:grpSpPr>
        <a:xfrm>
          <a:off x="0" y="0"/>
          <a: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lang="zh-CN" altLang="en-US"/>
              <a:t>单击此处编辑母版标题样式</a:t>
            </a:r>
            <a:endParaRPr lang="zh-CN" altLang="en-US"/>
          </a:p>
        </p:txBody>
      </p:sp>
      <p:sp>
        <p:nvSpPr>
          <p:cNvPr id="1048722" name="日期占位符 2"/>
          <p:cNvSpPr>
            <a:spLocks noGrp="1"/>
          </p:cNvSpPr>
          <p:nvPr>
            <p:ph type="dt" sz="half" idx="10"/>
            <p:custDataLst>
              <p:tags r:id="rId2"/>
            </p:custDataLst>
          </p:nvPr>
        </p:nvSpPr>
        <p:spPr/>
        <p:txBody>
          <a:bodyPr/>
          <a:lstStyle/>
          <a:p>
            <a:fld id="{5592522B-0F24-4480-B9DD-A9474A6880D6}" type="datetimeFigureOut">
              <a:rPr lang="zh-CN" altLang="en-US" smtClean="0"/>
              <a:t/>
            </a:fld>
            <a:endParaRPr lang="zh-CN" altLang="en-US"/>
          </a:p>
        </p:txBody>
      </p:sp>
      <p:sp>
        <p:nvSpPr>
          <p:cNvPr id="1048724" name="页脚占位符 3"/>
          <p:cNvSpPr>
            <a:spLocks noGrp="1"/>
          </p:cNvSpPr>
          <p:nvPr>
            <p:ph type="ftr" sz="quarter" idx="11"/>
            <p:custDataLst>
              <p:tags r:id="rId3"/>
            </p:custDataLst>
          </p:nvPr>
        </p:nvSpPr>
        <p:spPr/>
        <p:txBody>
          <a:bodyPr/>
          <a:lstStyle/>
          <a:p>
            <a:endParaRPr lang="zh-CN" altLang="en-US"/>
          </a:p>
        </p:txBody>
      </p:sp>
      <p:sp>
        <p:nvSpPr>
          <p:cNvPr id="1048726" name="灯片编号占位符 4"/>
          <p:cNvSpPr>
            <a:spLocks noGrp="1"/>
          </p:cNvSpPr>
          <p:nvPr>
            <p:ph type="sldNum" sz="quarter" idx="12"/>
            <p:custDataLst>
              <p:tags r:id="rId4"/>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47" name=""/>
        <p:cNvGrpSpPr/>
        <p:nvPr/>
      </p:nvGrpSpPr>
      <p:grpSpPr>
        <a:xfrm>
          <a:off x="0" y="0"/>
          <a:ext cx="0" cy="0"/>
        </a:xfrm>
      </p:grpSpPr>
      <p:sp>
        <p:nvSpPr>
          <p:cNvPr id="1048728" name="日期占位符 1"/>
          <p:cNvSpPr>
            <a:spLocks noGrp="1"/>
          </p:cNvSpPr>
          <p:nvPr>
            <p:ph type="dt" sz="half" idx="10"/>
            <p:custDataLst>
              <p:tags r:id="rId1"/>
            </p:custDataLst>
          </p:nvPr>
        </p:nvSpPr>
        <p:spPr/>
        <p:txBody>
          <a:bodyPr/>
          <a:lstStyle/>
          <a:p>
            <a:fld id="{5592522B-0F24-4480-B9DD-A9474A6880D6}" type="datetimeFigureOut">
              <a:rPr lang="zh-CN" altLang="en-US" smtClean="0"/>
              <a:t/>
            </a:fld>
            <a:endParaRPr lang="zh-CN" altLang="en-US"/>
          </a:p>
        </p:txBody>
      </p:sp>
      <p:sp>
        <p:nvSpPr>
          <p:cNvPr id="1048730" name="页脚占位符 2"/>
          <p:cNvSpPr>
            <a:spLocks noGrp="1"/>
          </p:cNvSpPr>
          <p:nvPr>
            <p:ph type="ftr" sz="quarter" idx="11"/>
            <p:custDataLst>
              <p:tags r:id="rId2"/>
            </p:custDataLst>
          </p:nvPr>
        </p:nvSpPr>
        <p:spPr/>
        <p:txBody>
          <a:bodyPr/>
          <a:lstStyle/>
          <a:p>
            <a:endParaRPr lang="zh-CN" altLang="en-US"/>
          </a:p>
        </p:txBody>
      </p:sp>
      <p:sp>
        <p:nvSpPr>
          <p:cNvPr id="1048732" name="灯片编号占位符 3"/>
          <p:cNvSpPr>
            <a:spLocks noGrp="1"/>
          </p:cNvSpPr>
          <p:nvPr>
            <p:ph type="sldNum" sz="quarter" idx="12"/>
            <p:custDataLst>
              <p:tags r:id="rId3"/>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仅内容">
    <p:spTree>
      <p:nvGrpSpPr>
        <p:cNvPr id="49" name=""/>
        <p:cNvGrpSpPr/>
        <p:nvPr/>
      </p:nvGrpSpPr>
      <p:grpSpPr>
        <a:xfrm>
          <a:off x="0" y="0"/>
          <a: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736" name="日期占位符 3"/>
          <p:cNvSpPr>
            <a:spLocks noGrp="1"/>
          </p:cNvSpPr>
          <p:nvPr>
            <p:ph type="dt" sz="half" idx="10"/>
            <p:custDataLst>
              <p:tags r:id="rId2"/>
            </p:custDataLst>
          </p:nvPr>
        </p:nvSpPr>
        <p:spPr/>
        <p:txBody>
          <a:bodyPr/>
          <a:lstStyle/>
          <a:p>
            <a:fld id="{5592522B-0F24-4480-B9DD-A9474A6880D6}" type="datetimeFigureOut">
              <a:rPr lang="zh-CN" altLang="en-US" smtClean="0"/>
              <a:t/>
            </a:fld>
            <a:endParaRPr lang="zh-CN" altLang="en-US"/>
          </a:p>
        </p:txBody>
      </p:sp>
      <p:sp>
        <p:nvSpPr>
          <p:cNvPr id="1048738" name="页脚占位符 4"/>
          <p:cNvSpPr>
            <a:spLocks noGrp="1"/>
          </p:cNvSpPr>
          <p:nvPr>
            <p:ph type="ftr" sz="quarter" idx="11"/>
            <p:custDataLst>
              <p:tags r:id="rId3"/>
            </p:custDataLst>
          </p:nvPr>
        </p:nvSpPr>
        <p:spPr/>
        <p:txBody>
          <a:bodyPr/>
          <a:lstStyle/>
          <a:p>
            <a:endParaRPr lang="zh-CN" altLang="en-US"/>
          </a:p>
        </p:txBody>
      </p:sp>
      <p:sp>
        <p:nvSpPr>
          <p:cNvPr id="1048740" name="灯片编号占位符 5"/>
          <p:cNvSpPr>
            <a:spLocks noGrp="1"/>
          </p:cNvSpPr>
          <p:nvPr>
            <p:ph type="sldNum" sz="quarter" idx="12"/>
            <p:custDataLst>
              <p:tags r:id="rId4"/>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副标题">
    <p:spTree>
      <p:nvGrpSpPr>
        <p:cNvPr id="51" name=""/>
        <p:cNvGrpSpPr/>
        <p:nvPr/>
      </p:nvGrpSpPr>
      <p:grpSpPr>
        <a:xfrm>
          <a:off x="0" y="0"/>
          <a: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lang="zh-CN" altLang="en-US"/>
              <a:t>单击此处编辑母版标题样式</a:t>
            </a:r>
            <a:endParaRPr lang="zh-CN" altLang="en-US"/>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a:t>单击此处编辑母版副标题样式</a:t>
            </a:r>
            <a:endParaRPr lang="zh-CN" altLang="en-US"/>
          </a:p>
        </p:txBody>
      </p:sp>
      <p:sp>
        <p:nvSpPr>
          <p:cNvPr id="1048746" name="日期占位符 6"/>
          <p:cNvSpPr>
            <a:spLocks noGrp="1"/>
          </p:cNvSpPr>
          <p:nvPr>
            <p:ph type="dt" sz="half" idx="10"/>
            <p:custDataLst>
              <p:tags r:id="rId3"/>
            </p:custDataLst>
          </p:nvPr>
        </p:nvSpPr>
        <p:spPr/>
        <p:txBody>
          <a:bodyPr/>
          <a:lstStyle/>
          <a:p>
            <a:fld id="{5592522B-0F24-4480-B9DD-A9474A6880D6}" type="datetimeFigureOut">
              <a:rPr lang="zh-CN" altLang="en-US" smtClean="0"/>
              <a:t/>
            </a:fld>
            <a:endParaRPr lang="zh-CN" altLang="en-US"/>
          </a:p>
        </p:txBody>
      </p:sp>
      <p:sp>
        <p:nvSpPr>
          <p:cNvPr id="1048748" name="页脚占位符 7"/>
          <p:cNvSpPr>
            <a:spLocks noGrp="1"/>
          </p:cNvSpPr>
          <p:nvPr>
            <p:ph type="ftr" sz="quarter" idx="11"/>
            <p:custDataLst>
              <p:tags r:id="rId4"/>
            </p:custDataLst>
          </p:nvPr>
        </p:nvSpPr>
        <p:spPr/>
        <p:txBody>
          <a:bodyPr/>
          <a:lstStyle/>
          <a:p>
            <a:endParaRPr lang="zh-CN" altLang="en-US"/>
          </a:p>
        </p:txBody>
      </p:sp>
      <p:sp>
        <p:nvSpPr>
          <p:cNvPr id="1048750" name="灯片编号占位符 8"/>
          <p:cNvSpPr>
            <a:spLocks noGrp="1"/>
          </p:cNvSpPr>
          <p:nvPr>
            <p:ph type="sldNum" sz="quarter" idx="12"/>
            <p:custDataLst>
              <p:tags r:id="rId5"/>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spTree>
      <p:nvGrpSpPr>
        <p:cNvPr id="53" name=""/>
        <p:cNvGrpSpPr/>
        <p:nvPr/>
      </p:nvGrpSpPr>
      <p:grpSpPr>
        <a:xfrm>
          <a:off x="0" y="0"/>
          <a:ext cx="0" cy="0"/>
        </a:xfrm>
      </p:grpSpPr>
      <p:pic>
        <p:nvPicPr>
          <p:cNvPr id="2097161" name="图片 8"/>
          <p:cNvPicPr>
            <a:picLocks noChangeAspect="1"/>
          </p:cNvPicPr>
          <p:nvPr userDrawn="1">
            <p:custDataLst>
              <p:tags r:id="rId2"/>
            </p:custDataLst>
          </p:nvPr>
        </p:nvPicPr>
        <p:blipFill>
          <a:blip r:embed="rId1"/>
          <a:stretch>
            <a:fillRect/>
          </a:stretch>
        </p:blipFill>
        <p:spPr>
          <a:xfrm>
            <a:off x="0" y="0"/>
            <a:ext cx="12192000" cy="6858000"/>
          </a:xfrm>
          <a:prstGeom prst="rect">
            <a:avLst/>
          </a:prstGeom>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lang="zh-CN" altLang="en-US"/>
              <a:t>单击此处</a:t>
            </a:r>
            <a:br>
              <a:rPr lang="en-US" altLang="zh-CN"/>
            </a:br>
            <a:r>
              <a:rPr lang="zh-CN" altLang="en-US"/>
              <a:t>编辑母版标题样式</a:t>
            </a:r>
            <a:endParaRPr lang="zh-CN" altLang="en-US"/>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marL="0" indent="0" algn="ctr">
              <a:lnSpc>
                <a:spcPct val="100000"/>
              </a:lnSpc>
              <a:buNone/>
              <a:defRPr sz="1800">
                <a:solidFill>
                  <a:schemeClr val="lt1">
                    <a:lumMod val="100000"/>
                  </a:schemeClr>
                </a:solidFill>
              </a:defRPr>
            </a:lvl1pPr>
          </a:lstStyle>
          <a:p>
            <a:pPr lvl="0"/>
            <a:r>
              <a:rPr lang="zh-CN" altLang="en-US"/>
              <a:t>署名占位符</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4.jpeg" /><Relationship Id="rId13" Type="http://schemas.openxmlformats.org/officeDocument/2006/relationships/tags" Target="../tags/tag50.xml" /><Relationship Id="rId14" Type="http://schemas.openxmlformats.org/officeDocument/2006/relationships/tags" Target="../tags/tag51.xml" /><Relationship Id="rId15" Type="http://schemas.openxmlformats.org/officeDocument/2006/relationships/tags" Target="../tags/tag52.xml" /><Relationship Id="rId16" Type="http://schemas.openxmlformats.org/officeDocument/2006/relationships/tags" Target="../tags/tag53.xml" /><Relationship Id="rId17" Type="http://schemas.openxmlformats.org/officeDocument/2006/relationships/tags" Target="../tags/tag54.xml" /><Relationship Id="rId18" Type="http://schemas.openxmlformats.org/officeDocument/2006/relationships/tags" Target="../tags/tag55.xml" /><Relationship Id="rId19" Type="http://schemas.openxmlformats.org/officeDocument/2006/relationships/tags" Target="../tags/tag56.xml" /><Relationship Id="rId2" Type="http://schemas.openxmlformats.org/officeDocument/2006/relationships/slideLayout" Target="../slideLayouts/slideLayout13.xml" /><Relationship Id="rId20"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31" name=""/>
        <p:cNvGrpSpPr/>
        <p:nvPr/>
      </p:nvGrpSpPr>
      <p:grpSpPr>
        <a:xfrm>
          <a:off x="0" y="0"/>
          <a:ext cx="0" cy="0"/>
        </a:xfrm>
      </p:grpSpPr>
      <p:pic>
        <p:nvPicPr>
          <p:cNvPr id="2097153" name="图片 8"/>
          <p:cNvPicPr>
            <a:picLocks noChangeAspect="1"/>
          </p:cNvPicPr>
          <p:nvPr userDrawn="1">
            <p:custDataLst>
              <p:tags r:id="rId13"/>
            </p:custDataLst>
          </p:nvPr>
        </p:nvPicPr>
        <p:blipFill>
          <a:blip r:embed="rId12"/>
          <a:stretch>
            <a:fillRect/>
          </a:stretch>
        </p:blipFill>
        <p:spPr>
          <a:xfrm>
            <a:off x="0" y="0"/>
            <a:ext cx="12192000" cy="6858000"/>
          </a:xfrm>
          <a:prstGeom prst="rect">
            <a:avLst/>
          </a:prstGeom>
        </p:spPr>
      </p:pic>
      <p:sp>
        <p:nvSpPr>
          <p:cNvPr id="1048654" name="标题占位符 1"/>
          <p:cNvSpPr>
            <a:spLocks noGrp="1"/>
          </p:cNvSpPr>
          <p:nvPr>
            <p:ph type="title"/>
            <p:custDataLst>
              <p:tags r:id="rId14"/>
            </p:custDataLst>
          </p:nvPr>
        </p:nvSpPr>
        <p:spPr>
          <a:xfrm>
            <a:off x="1664676" y="360000"/>
            <a:ext cx="9689123" cy="864000"/>
          </a:xfrm>
          <a:prstGeom prst="rect">
            <a:avLst/>
          </a:prstGeom>
        </p:spPr>
        <p:txBody>
          <a:bodyPr vert="horz" lIns="0" tIns="0" rIns="0" bIns="0" rtlCol="0" anchor="ctr">
            <a:normAutofit/>
          </a:bodyPr>
          <a:lstStyle/>
          <a:p>
            <a:r>
              <a:rPr lang="zh-CN" altLang="en-US"/>
              <a:t>单击此处编辑母版标题样式</a:t>
            </a:r>
            <a:endParaRPr lang="zh-CN" altLang="en-US"/>
          </a:p>
        </p:txBody>
      </p:sp>
      <p:sp>
        <p:nvSpPr>
          <p:cNvPr id="1048656" name="文本占位符 2"/>
          <p:cNvSpPr>
            <a:spLocks noGrp="1"/>
          </p:cNvSpPr>
          <p:nvPr>
            <p:ph type="body" idx="1"/>
            <p:custDataLst>
              <p:tags r:id="rId15"/>
            </p:custDataLst>
          </p:nvPr>
        </p:nvSpPr>
        <p:spPr>
          <a:xfrm>
            <a:off x="1664676" y="1364400"/>
            <a:ext cx="9689123" cy="4813200"/>
          </a:xfrm>
          <a:prstGeom prst="rect">
            <a:avLst/>
          </a:prstGeom>
        </p:spPr>
        <p:txBody>
          <a:bodyPr vert="horz" lIns="0" tIns="0" rIns="0" bIns="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58" name="日期占位符 3"/>
          <p:cNvSpPr>
            <a:spLocks noGrp="1"/>
          </p:cNvSpPr>
          <p:nvPr>
            <p:ph type="dt" sz="half" idx="2"/>
            <p:custDataLst>
              <p:tags r:id="rId16"/>
            </p:custDataLst>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592522B-0F24-4480-B9DD-A9474A6880D6}" type="datetimeFigureOut">
              <a:rPr lang="zh-CN" altLang="en-US" smtClean="0"/>
              <a:t/>
            </a:fld>
            <a:endParaRPr lang="zh-CN" altLang="en-US"/>
          </a:p>
        </p:txBody>
      </p:sp>
      <p:sp>
        <p:nvSpPr>
          <p:cNvPr id="1048660" name="页脚占位符 4"/>
          <p:cNvSpPr>
            <a:spLocks noGrp="1"/>
          </p:cNvSpPr>
          <p:nvPr>
            <p:ph type="ftr" sz="quarter" idx="3"/>
            <p:custDataLst>
              <p:tags r:id="rId17"/>
            </p:custDataLst>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F26B5-172A-4DC2-B0B7-181CFC56B87C}" type="slidenum">
              <a:rPr lang="zh-CN" altLang="en-US" smtClean="0"/>
              <a:t/>
            </a:fld>
            <a:endParaRPr lang="zh-CN" altLang="en-US"/>
          </a:p>
        </p:txBody>
      </p:sp>
      <p:sp>
        <p:nvSpPr>
          <p:cNvPr id="1048664" name="KSO_TEMPLATE" hidden="1"/>
          <p:cNvSpPr/>
          <p:nvPr userDrawn="1">
            <p:custDataLst>
              <p:tags r:id="rId19"/>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517319" r:id="rId2"/>
    <p:sldLayoutId id="2147517320" r:id="rId3"/>
    <p:sldLayoutId id="2147517321" r:id="rId4"/>
    <p:sldLayoutId id="2147517322" r:id="rId5"/>
    <p:sldLayoutId id="2147517323" r:id="rId6"/>
    <p:sldLayoutId id="2147517324" r:id="rId7"/>
    <p:sldLayoutId id="2147517325" r:id="rId8"/>
    <p:sldLayoutId id="2147517326" r:id="rId9"/>
    <p:sldLayoutId id="2147517327" r:id="rId10"/>
    <p:sldLayoutId id="2147517328" r:id="rId11"/>
  </p:sldLayoutIdLst>
  <p:transition/>
  <p:timing/>
  <p:txStyles>
    <p:titleStyle>
      <a:lvl1pPr algn="l" defTabSz="914400" rtl="0" eaLnBrk="1" latinLnBrk="0" hangingPunct="1">
        <a:lnSpc>
          <a:spcPct val="100000"/>
        </a:lnSpc>
        <a:spcBef>
          <a:spcPct val="0"/>
        </a:spcBef>
        <a:buNone/>
        <a:defRPr sz="3200" b="1" kern="1200">
          <a:solidFill>
            <a:schemeClr val="accent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itchFamily="34" charset="0"/>
        <a:buChar char="•"/>
        <a:defRPr sz="2400" kern="1200">
          <a:solidFill>
            <a:schemeClr val="accent1"/>
          </a:solidFill>
          <a:latin typeface="+mn-lt"/>
          <a:ea typeface="+mn-ea"/>
          <a:cs typeface="+mn-cs"/>
        </a:defRPr>
      </a:lvl1pPr>
      <a:lvl2pPr marL="538480" indent="-206375" algn="l" defTabSz="914400" rtl="0" eaLnBrk="1" latinLnBrk="0" hangingPunct="1">
        <a:lnSpc>
          <a:spcPct val="130000"/>
        </a:lnSpc>
        <a:spcBef>
          <a:spcPct val="0"/>
        </a:spcBef>
        <a:buFont typeface="Arial" pitchFamily="34" charset="0"/>
        <a:buChar char="•"/>
        <a:defRPr sz="2000" kern="1200">
          <a:solidFill>
            <a:schemeClr val="accent1"/>
          </a:solidFill>
          <a:latin typeface="+mn-lt"/>
          <a:ea typeface="+mn-ea"/>
          <a:cs typeface="+mn-cs"/>
        </a:defRPr>
      </a:lvl2pPr>
      <a:lvl3pPr marL="798830" indent="-161925" algn="l" defTabSz="914400" rtl="0" eaLnBrk="1" latinLnBrk="0" hangingPunct="1">
        <a:lnSpc>
          <a:spcPct val="130000"/>
        </a:lnSpc>
        <a:spcBef>
          <a:spcPct val="0"/>
        </a:spcBef>
        <a:buFont typeface="Arial" pitchFamily="34" charset="0"/>
        <a:buChar char="•"/>
        <a:defRPr sz="1800" kern="1200">
          <a:solidFill>
            <a:schemeClr val="accent1"/>
          </a:solidFill>
          <a:latin typeface="+mn-lt"/>
          <a:ea typeface="+mn-ea"/>
          <a:cs typeface="+mn-cs"/>
        </a:defRPr>
      </a:lvl3pPr>
      <a:lvl4pPr marL="1030605" indent="-149225" algn="l" defTabSz="914400" rtl="0" eaLnBrk="1" latinLnBrk="0" hangingPunct="1">
        <a:lnSpc>
          <a:spcPct val="130000"/>
        </a:lnSpc>
        <a:spcBef>
          <a:spcPct val="0"/>
        </a:spcBef>
        <a:buFont typeface="Arial" pitchFamily="34" charset="0"/>
        <a:buChar char="•"/>
        <a:defRPr sz="1600" kern="1200">
          <a:solidFill>
            <a:schemeClr val="accent1"/>
          </a:solidFill>
          <a:latin typeface="+mn-lt"/>
          <a:ea typeface="+mn-ea"/>
          <a:cs typeface="+mn-cs"/>
        </a:defRPr>
      </a:lvl4pPr>
      <a:lvl5pPr marL="1235075" indent="-127000" algn="l" defTabSz="914400" rtl="0" eaLnBrk="1" latinLnBrk="0" hangingPunct="1">
        <a:lnSpc>
          <a:spcPct val="130000"/>
        </a:lnSpc>
        <a:spcBef>
          <a:spcPct val="0"/>
        </a:spcBef>
        <a:buFont typeface="Arial" pitchFamily="34" charset="0"/>
        <a:buChar char="•"/>
        <a:defRPr sz="14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57.xml" /><Relationship Id="rId3" Type="http://schemas.openxmlformats.org/officeDocument/2006/relationships/tags" Target="../tags/tag58.xml" /><Relationship Id="rId4" Type="http://schemas.openxmlformats.org/officeDocument/2006/relationships/tags" Target="../tags/tag59.xml" /><Relationship Id="rId5" Type="http://schemas.openxmlformats.org/officeDocument/2006/relationships/tags" Target="../tags/tag60.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69.xml" /><Relationship Id="rId11" Type="http://schemas.openxmlformats.org/officeDocument/2006/relationships/tags" Target="../tags/tag70.xml" /><Relationship Id="rId12" Type="http://schemas.openxmlformats.org/officeDocument/2006/relationships/tags" Target="../tags/tag71.xml" /><Relationship Id="rId13" Type="http://schemas.openxmlformats.org/officeDocument/2006/relationships/tags" Target="../tags/tag72.xml" /><Relationship Id="rId14" Type="http://schemas.openxmlformats.org/officeDocument/2006/relationships/tags" Target="../tags/tag73.xml" /><Relationship Id="rId15" Type="http://schemas.openxmlformats.org/officeDocument/2006/relationships/tags" Target="../tags/tag74.xml" /><Relationship Id="rId16" Type="http://schemas.openxmlformats.org/officeDocument/2006/relationships/tags" Target="../tags/tag75.xml" /><Relationship Id="rId17" Type="http://schemas.openxmlformats.org/officeDocument/2006/relationships/tags" Target="../tags/tag76.xml" /><Relationship Id="rId18" Type="http://schemas.openxmlformats.org/officeDocument/2006/relationships/tags" Target="../tags/tag77.xml" /><Relationship Id="rId19" Type="http://schemas.openxmlformats.org/officeDocument/2006/relationships/tags" Target="../tags/tag78.xml" /><Relationship Id="rId2" Type="http://schemas.openxmlformats.org/officeDocument/2006/relationships/tags" Target="../tags/tag61.xml" /><Relationship Id="rId3" Type="http://schemas.openxmlformats.org/officeDocument/2006/relationships/tags" Target="../tags/tag62.xml" /><Relationship Id="rId4" Type="http://schemas.openxmlformats.org/officeDocument/2006/relationships/tags" Target="../tags/tag63.xml" /><Relationship Id="rId5" Type="http://schemas.openxmlformats.org/officeDocument/2006/relationships/tags" Target="../tags/tag64.xml" /><Relationship Id="rId6" Type="http://schemas.openxmlformats.org/officeDocument/2006/relationships/tags" Target="../tags/tag65.xml" /><Relationship Id="rId7" Type="http://schemas.openxmlformats.org/officeDocument/2006/relationships/tags" Target="../tags/tag66.xml" /><Relationship Id="rId8" Type="http://schemas.openxmlformats.org/officeDocument/2006/relationships/tags" Target="../tags/tag67.xml" /><Relationship Id="rId9" Type="http://schemas.openxmlformats.org/officeDocument/2006/relationships/tags" Target="../tags/tag68.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79.xml" /><Relationship Id="rId3" Type="http://schemas.openxmlformats.org/officeDocument/2006/relationships/tags" Target="../tags/tag80.xml" /><Relationship Id="rId4" Type="http://schemas.openxmlformats.org/officeDocument/2006/relationships/tags" Target="../tags/tag81.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82.xml" /><Relationship Id="rId3" Type="http://schemas.openxmlformats.org/officeDocument/2006/relationships/tags" Target="../tags/tag83.xml" /><Relationship Id="rId4" Type="http://schemas.openxmlformats.org/officeDocument/2006/relationships/tags" Target="../tags/tag84.xml" /><Relationship Id="rId5" Type="http://schemas.openxmlformats.org/officeDocument/2006/relationships/tags" Target="../tags/tag8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94.xml" /><Relationship Id="rId11" Type="http://schemas.openxmlformats.org/officeDocument/2006/relationships/tags" Target="../tags/tag95.xml" /><Relationship Id="rId12" Type="http://schemas.openxmlformats.org/officeDocument/2006/relationships/tags" Target="../tags/tag96.xml" /><Relationship Id="rId13" Type="http://schemas.openxmlformats.org/officeDocument/2006/relationships/tags" Target="../tags/tag97.xml" /><Relationship Id="rId14" Type="http://schemas.openxmlformats.org/officeDocument/2006/relationships/tags" Target="../tags/tag98.xml" /><Relationship Id="rId15" Type="http://schemas.openxmlformats.org/officeDocument/2006/relationships/tags" Target="../tags/tag99.xml" /><Relationship Id="rId16" Type="http://schemas.openxmlformats.org/officeDocument/2006/relationships/tags" Target="../tags/tag100.xml" /><Relationship Id="rId17" Type="http://schemas.openxmlformats.org/officeDocument/2006/relationships/tags" Target="../tags/tag101.xml" /><Relationship Id="rId18" Type="http://schemas.openxmlformats.org/officeDocument/2006/relationships/tags" Target="../tags/tag102.xml" /><Relationship Id="rId19" Type="http://schemas.openxmlformats.org/officeDocument/2006/relationships/tags" Target="../tags/tag103.xml" /><Relationship Id="rId2" Type="http://schemas.openxmlformats.org/officeDocument/2006/relationships/tags" Target="../tags/tag86.xml" /><Relationship Id="rId20" Type="http://schemas.openxmlformats.org/officeDocument/2006/relationships/tags" Target="../tags/tag104.xml" /><Relationship Id="rId21" Type="http://schemas.openxmlformats.org/officeDocument/2006/relationships/tags" Target="../tags/tag105.xml" /><Relationship Id="rId22" Type="http://schemas.openxmlformats.org/officeDocument/2006/relationships/tags" Target="../tags/tag106.xml" /><Relationship Id="rId23" Type="http://schemas.openxmlformats.org/officeDocument/2006/relationships/tags" Target="../tags/tag107.xml" /><Relationship Id="rId24" Type="http://schemas.openxmlformats.org/officeDocument/2006/relationships/tags" Target="../tags/tag108.xml" /><Relationship Id="rId25" Type="http://schemas.openxmlformats.org/officeDocument/2006/relationships/tags" Target="../tags/tag109.xml" /><Relationship Id="rId26" Type="http://schemas.openxmlformats.org/officeDocument/2006/relationships/tags" Target="../tags/tag110.xml" /><Relationship Id="rId27" Type="http://schemas.openxmlformats.org/officeDocument/2006/relationships/tags" Target="../tags/tag111.xml" /><Relationship Id="rId28" Type="http://schemas.openxmlformats.org/officeDocument/2006/relationships/tags" Target="../tags/tag112.xml" /><Relationship Id="rId29" Type="http://schemas.openxmlformats.org/officeDocument/2006/relationships/tags" Target="../tags/tag113.xml" /><Relationship Id="rId3" Type="http://schemas.openxmlformats.org/officeDocument/2006/relationships/tags" Target="../tags/tag87.xml" /><Relationship Id="rId30" Type="http://schemas.openxmlformats.org/officeDocument/2006/relationships/tags" Target="../tags/tag114.xml" /><Relationship Id="rId4" Type="http://schemas.openxmlformats.org/officeDocument/2006/relationships/tags" Target="../tags/tag88.xml" /><Relationship Id="rId5" Type="http://schemas.openxmlformats.org/officeDocument/2006/relationships/tags" Target="../tags/tag89.xml" /><Relationship Id="rId6" Type="http://schemas.openxmlformats.org/officeDocument/2006/relationships/tags" Target="../tags/tag90.xml" /><Relationship Id="rId7" Type="http://schemas.openxmlformats.org/officeDocument/2006/relationships/tags" Target="../tags/tag91.xml" /><Relationship Id="rId8" Type="http://schemas.openxmlformats.org/officeDocument/2006/relationships/tags" Target="../tags/tag92.xml" /><Relationship Id="rId9" Type="http://schemas.openxmlformats.org/officeDocument/2006/relationships/tags" Target="../tags/tag9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23.xml" /><Relationship Id="rId11" Type="http://schemas.openxmlformats.org/officeDocument/2006/relationships/tags" Target="../tags/tag124.xml" /><Relationship Id="rId12" Type="http://schemas.openxmlformats.org/officeDocument/2006/relationships/tags" Target="../tags/tag125.xml" /><Relationship Id="rId13" Type="http://schemas.openxmlformats.org/officeDocument/2006/relationships/tags" Target="../tags/tag126.xml" /><Relationship Id="rId14" Type="http://schemas.openxmlformats.org/officeDocument/2006/relationships/tags" Target="../tags/tag127.xml" /><Relationship Id="rId15" Type="http://schemas.openxmlformats.org/officeDocument/2006/relationships/tags" Target="../tags/tag128.xml" /><Relationship Id="rId16" Type="http://schemas.openxmlformats.org/officeDocument/2006/relationships/tags" Target="../tags/tag129.xml" /><Relationship Id="rId17" Type="http://schemas.openxmlformats.org/officeDocument/2006/relationships/tags" Target="../tags/tag130.xml" /><Relationship Id="rId2" Type="http://schemas.openxmlformats.org/officeDocument/2006/relationships/tags" Target="../tags/tag115.xml" /><Relationship Id="rId3" Type="http://schemas.openxmlformats.org/officeDocument/2006/relationships/tags" Target="../tags/tag116.xml" /><Relationship Id="rId4" Type="http://schemas.openxmlformats.org/officeDocument/2006/relationships/tags" Target="../tags/tag117.xml" /><Relationship Id="rId5" Type="http://schemas.openxmlformats.org/officeDocument/2006/relationships/tags" Target="../tags/tag118.xml" /><Relationship Id="rId6" Type="http://schemas.openxmlformats.org/officeDocument/2006/relationships/tags" Target="../tags/tag119.xml" /><Relationship Id="rId7" Type="http://schemas.openxmlformats.org/officeDocument/2006/relationships/tags" Target="../tags/tag120.xml" /><Relationship Id="rId8" Type="http://schemas.openxmlformats.org/officeDocument/2006/relationships/tags" Target="../tags/tag121.xml" /><Relationship Id="rId9" Type="http://schemas.openxmlformats.org/officeDocument/2006/relationships/tags" Target="../tags/tag12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31.xml" /><Relationship Id="rId3" Type="http://schemas.openxmlformats.org/officeDocument/2006/relationships/tags" Target="../tags/tag132.xml" /><Relationship Id="rId4" Type="http://schemas.openxmlformats.org/officeDocument/2006/relationships/tags" Target="../tags/tag13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42.xml" /><Relationship Id="rId11" Type="http://schemas.openxmlformats.org/officeDocument/2006/relationships/tags" Target="../tags/tag143.xml" /><Relationship Id="rId12" Type="http://schemas.openxmlformats.org/officeDocument/2006/relationships/tags" Target="../tags/tag144.xml" /><Relationship Id="rId13" Type="http://schemas.openxmlformats.org/officeDocument/2006/relationships/tags" Target="../tags/tag145.xml" /><Relationship Id="rId2" Type="http://schemas.openxmlformats.org/officeDocument/2006/relationships/tags" Target="../tags/tag134.xml" /><Relationship Id="rId3" Type="http://schemas.openxmlformats.org/officeDocument/2006/relationships/tags" Target="../tags/tag135.xml" /><Relationship Id="rId4" Type="http://schemas.openxmlformats.org/officeDocument/2006/relationships/tags" Target="../tags/tag136.xml" /><Relationship Id="rId5" Type="http://schemas.openxmlformats.org/officeDocument/2006/relationships/tags" Target="../tags/tag137.xml" /><Relationship Id="rId6" Type="http://schemas.openxmlformats.org/officeDocument/2006/relationships/tags" Target="../tags/tag138.xml" /><Relationship Id="rId7" Type="http://schemas.openxmlformats.org/officeDocument/2006/relationships/tags" Target="../tags/tag139.xml" /><Relationship Id="rId8" Type="http://schemas.openxmlformats.org/officeDocument/2006/relationships/tags" Target="../tags/tag140.xml" /><Relationship Id="rId9" Type="http://schemas.openxmlformats.org/officeDocument/2006/relationships/tags" Target="../tags/tag14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54.xml" /><Relationship Id="rId11" Type="http://schemas.openxmlformats.org/officeDocument/2006/relationships/tags" Target="../tags/tag155.xml" /><Relationship Id="rId12" Type="http://schemas.openxmlformats.org/officeDocument/2006/relationships/tags" Target="../tags/tag156.xml" /><Relationship Id="rId13" Type="http://schemas.openxmlformats.org/officeDocument/2006/relationships/tags" Target="../tags/tag157.xml" /><Relationship Id="rId2" Type="http://schemas.openxmlformats.org/officeDocument/2006/relationships/tags" Target="../tags/tag146.xml" /><Relationship Id="rId3" Type="http://schemas.openxmlformats.org/officeDocument/2006/relationships/tags" Target="../tags/tag147.xml" /><Relationship Id="rId4" Type="http://schemas.openxmlformats.org/officeDocument/2006/relationships/tags" Target="../tags/tag148.xml" /><Relationship Id="rId5" Type="http://schemas.openxmlformats.org/officeDocument/2006/relationships/tags" Target="../tags/tag149.xml" /><Relationship Id="rId6" Type="http://schemas.openxmlformats.org/officeDocument/2006/relationships/tags" Target="../tags/tag150.xml" /><Relationship Id="rId7" Type="http://schemas.openxmlformats.org/officeDocument/2006/relationships/tags" Target="../tags/tag151.xml" /><Relationship Id="rId8" Type="http://schemas.openxmlformats.org/officeDocument/2006/relationships/tags" Target="../tags/tag152.xml" /><Relationship Id="rId9" Type="http://schemas.openxmlformats.org/officeDocument/2006/relationships/tags" Target="../tags/tag15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6.xml" /><Relationship Id="rId11" Type="http://schemas.openxmlformats.org/officeDocument/2006/relationships/tags" Target="../tags/tag167.xml" /><Relationship Id="rId12" Type="http://schemas.openxmlformats.org/officeDocument/2006/relationships/tags" Target="../tags/tag168.xml" /><Relationship Id="rId13" Type="http://schemas.openxmlformats.org/officeDocument/2006/relationships/tags" Target="../tags/tag169.xml" /><Relationship Id="rId2" Type="http://schemas.openxmlformats.org/officeDocument/2006/relationships/tags" Target="../tags/tag158.xml" /><Relationship Id="rId3" Type="http://schemas.openxmlformats.org/officeDocument/2006/relationships/tags" Target="../tags/tag159.xml" /><Relationship Id="rId4" Type="http://schemas.openxmlformats.org/officeDocument/2006/relationships/tags" Target="../tags/tag160.xml" /><Relationship Id="rId5" Type="http://schemas.openxmlformats.org/officeDocument/2006/relationships/tags" Target="../tags/tag161.xml" /><Relationship Id="rId6" Type="http://schemas.openxmlformats.org/officeDocument/2006/relationships/tags" Target="../tags/tag162.xml" /><Relationship Id="rId7" Type="http://schemas.openxmlformats.org/officeDocument/2006/relationships/tags" Target="../tags/tag163.xml" /><Relationship Id="rId8" Type="http://schemas.openxmlformats.org/officeDocument/2006/relationships/tags" Target="../tags/tag164.xml" /><Relationship Id="rId9" Type="http://schemas.openxmlformats.org/officeDocument/2006/relationships/tags" Target="../tags/tag165.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78.xml" /><Relationship Id="rId11" Type="http://schemas.openxmlformats.org/officeDocument/2006/relationships/tags" Target="../tags/tag179.xml" /><Relationship Id="rId12" Type="http://schemas.openxmlformats.org/officeDocument/2006/relationships/tags" Target="../tags/tag180.xml" /><Relationship Id="rId13" Type="http://schemas.openxmlformats.org/officeDocument/2006/relationships/tags" Target="../tags/tag181.xml" /><Relationship Id="rId14" Type="http://schemas.openxmlformats.org/officeDocument/2006/relationships/tags" Target="../tags/tag182.xml" /><Relationship Id="rId15" Type="http://schemas.openxmlformats.org/officeDocument/2006/relationships/tags" Target="../tags/tag183.xml" /><Relationship Id="rId16" Type="http://schemas.openxmlformats.org/officeDocument/2006/relationships/tags" Target="../tags/tag184.xml" /><Relationship Id="rId17" Type="http://schemas.openxmlformats.org/officeDocument/2006/relationships/tags" Target="../tags/tag185.xml" /><Relationship Id="rId2" Type="http://schemas.openxmlformats.org/officeDocument/2006/relationships/tags" Target="../tags/tag170.xml" /><Relationship Id="rId3" Type="http://schemas.openxmlformats.org/officeDocument/2006/relationships/tags" Target="../tags/tag171.xml" /><Relationship Id="rId4" Type="http://schemas.openxmlformats.org/officeDocument/2006/relationships/tags" Target="../tags/tag172.xml" /><Relationship Id="rId5" Type="http://schemas.openxmlformats.org/officeDocument/2006/relationships/tags" Target="../tags/tag173.xml" /><Relationship Id="rId6" Type="http://schemas.openxmlformats.org/officeDocument/2006/relationships/tags" Target="../tags/tag174.xml" /><Relationship Id="rId7" Type="http://schemas.openxmlformats.org/officeDocument/2006/relationships/tags" Target="../tags/tag175.xml" /><Relationship Id="rId8" Type="http://schemas.openxmlformats.org/officeDocument/2006/relationships/tags" Target="../tags/tag176.xml" /><Relationship Id="rId9" Type="http://schemas.openxmlformats.org/officeDocument/2006/relationships/tags" Target="../tags/tag177.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86.xml" /><Relationship Id="rId3" Type="http://schemas.openxmlformats.org/officeDocument/2006/relationships/tags" Target="../tags/tag187.xml" /><Relationship Id="rId4" Type="http://schemas.openxmlformats.org/officeDocument/2006/relationships/tags" Target="../tags/tag18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97.xml" /><Relationship Id="rId11" Type="http://schemas.openxmlformats.org/officeDocument/2006/relationships/tags" Target="../tags/tag198.xml" /><Relationship Id="rId12" Type="http://schemas.openxmlformats.org/officeDocument/2006/relationships/tags" Target="../tags/tag199.xml" /><Relationship Id="rId13" Type="http://schemas.openxmlformats.org/officeDocument/2006/relationships/tags" Target="../tags/tag200.xml" /><Relationship Id="rId2" Type="http://schemas.openxmlformats.org/officeDocument/2006/relationships/tags" Target="../tags/tag189.xml" /><Relationship Id="rId3" Type="http://schemas.openxmlformats.org/officeDocument/2006/relationships/tags" Target="../tags/tag190.xml" /><Relationship Id="rId4" Type="http://schemas.openxmlformats.org/officeDocument/2006/relationships/tags" Target="../tags/tag191.xml" /><Relationship Id="rId5" Type="http://schemas.openxmlformats.org/officeDocument/2006/relationships/tags" Target="../tags/tag192.xml" /><Relationship Id="rId6" Type="http://schemas.openxmlformats.org/officeDocument/2006/relationships/tags" Target="../tags/tag193.xml" /><Relationship Id="rId7" Type="http://schemas.openxmlformats.org/officeDocument/2006/relationships/tags" Target="../tags/tag194.xml" /><Relationship Id="rId8" Type="http://schemas.openxmlformats.org/officeDocument/2006/relationships/tags" Target="../tags/tag195.xml" /><Relationship Id="rId9" Type="http://schemas.openxmlformats.org/officeDocument/2006/relationships/tags" Target="../tags/tag19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95034000203011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标题"/>
          <p:cNvSpPr>
            <a:spLocks noGrp="1"/>
          </p:cNvSpPr>
          <p:nvPr>
            <p:ph type="ctrTitle"/>
            <p:custDataLst>
              <p:tags r:id="rId2"/>
            </p:custDataLst>
          </p:nvPr>
        </p:nvSpPr>
        <p:spPr>
          <a:xfrm>
            <a:off x="2292545" y="1840534"/>
            <a:ext cx="7601258" cy="1987554"/>
          </a:xfrm>
        </p:spPr>
        <p:txBody>
          <a:bodyPr/>
          <a:lstStyle/>
          <a:p>
            <a:r>
              <a:rPr lang="zh-CN" altLang="en-US"/>
              <a:t>初中生心理健康教育与心理援助的支持</a:t>
            </a:r>
            <a:endParaRPr lang="zh-CN" altLang="en-US"/>
          </a:p>
        </p:txBody>
      </p:sp>
      <p:sp>
        <p:nvSpPr>
          <p:cNvPr id="1048650" name="副标题"/>
          <p:cNvSpPr>
            <a:spLocks noGrp="1"/>
          </p:cNvSpPr>
          <p:nvPr>
            <p:ph type="subTitle" idx="1"/>
            <p:custDataLst>
              <p:tags r:id="rId3"/>
            </p:custDataLst>
          </p:nvPr>
        </p:nvSpPr>
        <p:spPr>
          <a:xfrm>
            <a:off x="2292545" y="4102538"/>
            <a:ext cx="7601258" cy="711200"/>
          </a:xfrm>
        </p:spPr>
        <p:txBody>
          <a:bodyPr/>
          <a:lstStyle/>
          <a:p>
            <a:r>
              <a:rPr lang="zh-CN" altLang="en-US"/>
              <a:t>单击此处添加副标题</a:t>
            </a:r>
            <a:endParaRPr lang="zh-CN" altLang="en-US"/>
          </a:p>
        </p:txBody>
      </p:sp>
      <p:sp>
        <p:nvSpPr>
          <p:cNvPr id="1048652" name="文本占位符 23"/>
          <p:cNvSpPr>
            <a:spLocks noGrp="1"/>
          </p:cNvSpPr>
          <p:nvPr>
            <p:ph type="body" sz="quarter" idx="17"/>
            <p:custDataLst>
              <p:tags r:id="rId4"/>
            </p:custDataLst>
          </p:nvPr>
        </p:nvSpPr>
        <p:spPr>
          <a:xfrm>
            <a:off x="4721574" y="4834209"/>
            <a:ext cx="2743199" cy="504000"/>
          </a:xfrm>
        </p:spPr>
        <p:txBody>
          <a:bodyPr/>
          <a:lstStyle/>
          <a:p>
            <a:r>
              <a:rPr lang="zh-CN" altLang="en-US"/>
              <a:t>汇报人：</a:t>
            </a:r>
            <a:r>
              <a:rPr lang="en-US" altLang="zh-CN"/>
              <a:t>xxx</a:t>
            </a:r>
            <a:endParaRPr lang="zh-CN" altLang="en-US"/>
          </a:p>
        </p:txBody>
      </p:sp>
    </p:spTree>
    <p:custDataLst>
      <p:tags r:id="rId5"/>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8762" name="标题"/>
          <p:cNvSpPr>
            <a:spLocks noGrp="1"/>
          </p:cNvSpPr>
          <p:nvPr>
            <p:ph type="title"/>
            <p:custDataLst>
              <p:tags r:id="rId2"/>
            </p:custDataLst>
          </p:nvPr>
        </p:nvSpPr>
        <p:spPr>
          <a:xfrm>
            <a:off x="4655999" y="919175"/>
            <a:ext cx="2880000" cy="1081088"/>
          </a:xfrm>
        </p:spPr>
        <p:txBody>
          <a:bodyPr/>
          <a:lstStyle/>
          <a:p>
            <a:r>
              <a:rPr lang="zh-CN" altLang="en-US"/>
              <a:t>目录</a:t>
            </a:r>
            <a:endParaRPr lang="zh-CN" altLang="en-US"/>
          </a:p>
        </p:txBody>
      </p:sp>
      <p:sp>
        <p:nvSpPr>
          <p:cNvPr id="1048764" name="副标题"/>
          <p:cNvSpPr>
            <a:spLocks noGrp="1"/>
          </p:cNvSpPr>
          <p:nvPr>
            <p:ph type="body" idx="1"/>
            <p:custDataLst>
              <p:tags r:id="rId3"/>
            </p:custDataLst>
          </p:nvPr>
        </p:nvSpPr>
        <p:spPr>
          <a:xfrm>
            <a:off x="4656000" y="2089175"/>
            <a:ext cx="2880000" cy="504000"/>
          </a:xfrm>
        </p:spPr>
        <p:txBody>
          <a:bodyPr/>
          <a:lstStyle/>
          <a:p>
            <a:r>
              <a:rPr lang="en-US" altLang="zh-CN"/>
              <a:t>CONTENTS</a:t>
            </a:r>
            <a:endParaRPr lang="zh-CN" altLang="en-US"/>
          </a:p>
        </p:txBody>
      </p:sp>
      <p:sp>
        <p:nvSpPr>
          <p:cNvPr id="1048766" name="矩形: 圆角 7"/>
          <p:cNvSpPr/>
          <p:nvPr>
            <p:custDataLst>
              <p:tags r:id="rId4"/>
            </p:custDataLst>
          </p:nvPr>
        </p:nvSpPr>
        <p:spPr>
          <a:xfrm>
            <a:off x="32829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accent1"/>
              </a:solidFill>
              <a:cs typeface="微软雅黑" panose="020b0503020204020204" charset="-122"/>
            </a:endParaRPr>
          </a:p>
        </p:txBody>
      </p:sp>
      <p:sp>
        <p:nvSpPr>
          <p:cNvPr id="1048768" name="矩形: 圆角 10"/>
          <p:cNvSpPr/>
          <p:nvPr>
            <p:custDataLst>
              <p:tags r:id="rId5"/>
            </p:custDataLst>
          </p:nvPr>
        </p:nvSpPr>
        <p:spPr>
          <a:xfrm>
            <a:off x="2660650"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accent1"/>
              </a:solidFill>
              <a:cs typeface="微软雅黑" panose="020b0503020204020204" charset="-122"/>
            </a:endParaRPr>
          </a:p>
        </p:txBody>
      </p:sp>
      <p:sp>
        <p:nvSpPr>
          <p:cNvPr id="1048770" name="矩形: 圆角 13"/>
          <p:cNvSpPr/>
          <p:nvPr>
            <p:custDataLst>
              <p:tags r:id="rId6"/>
            </p:custDataLst>
          </p:nvPr>
        </p:nvSpPr>
        <p:spPr>
          <a:xfrm>
            <a:off x="499427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accent1"/>
              </a:solidFill>
              <a:cs typeface="微软雅黑" panose="020b0503020204020204" charset="-122"/>
            </a:endParaRPr>
          </a:p>
        </p:txBody>
      </p:sp>
      <p:sp>
        <p:nvSpPr>
          <p:cNvPr id="1048772" name="矩形: 圆角 16"/>
          <p:cNvSpPr/>
          <p:nvPr>
            <p:custDataLst>
              <p:tags r:id="rId7"/>
            </p:custDataLst>
          </p:nvPr>
        </p:nvSpPr>
        <p:spPr>
          <a:xfrm>
            <a:off x="732726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solidFill>
                <a:schemeClr val="accent1"/>
              </a:solidFill>
              <a:cs typeface="微软雅黑" panose="020b0503020204020204" charset="-122"/>
            </a:endParaRPr>
          </a:p>
        </p:txBody>
      </p:sp>
      <p:sp>
        <p:nvSpPr>
          <p:cNvPr id="1048774" name="文本框 14"/>
          <p:cNvSpPr txBox="1"/>
          <p:nvPr>
            <p:custDataLst>
              <p:tags r:id="rId8"/>
            </p:custDataLst>
          </p:nvPr>
        </p:nvSpPr>
        <p:spPr>
          <a:xfrm flipH="1">
            <a:off x="328295" y="5046156"/>
            <a:ext cx="2045970" cy="1136432"/>
          </a:xfrm>
          <a:prstGeom prst="rect">
            <a:avLst/>
          </a:prstGeom>
          <a:noFill/>
        </p:spPr>
        <p:txBody>
          <a:bodyPr vert="horz" wrap="square">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900" b="1">
                <a:solidFill>
                  <a:schemeClr val="accent1"/>
                </a:solidFill>
                <a:effectLst/>
                <a:latin typeface="+mj-ea"/>
                <a:ea typeface="+mj-ea"/>
                <a:cs typeface="微软雅黑" panose="020b0503020204020204" charset="-122"/>
              </a:rPr>
              <a:t>初中生心理健康的重要性</a:t>
            </a:r>
            <a:endParaRPr lang="zh-CN" altLang="en-US" sz="1900" b="1">
              <a:solidFill>
                <a:schemeClr val="accent1"/>
              </a:solidFill>
              <a:effectLst/>
              <a:latin typeface="+mj-ea"/>
              <a:ea typeface="+mj-ea"/>
              <a:cs typeface="微软雅黑" panose="020b0503020204020204" charset="-122"/>
            </a:endParaRPr>
          </a:p>
        </p:txBody>
      </p:sp>
      <p:sp>
        <p:nvSpPr>
          <p:cNvPr id="1048776" name="文本框 17"/>
          <p:cNvSpPr txBox="1"/>
          <p:nvPr>
            <p:custDataLst>
              <p:tags r:id="rId9"/>
            </p:custDataLst>
          </p:nvPr>
        </p:nvSpPr>
        <p:spPr>
          <a:xfrm>
            <a:off x="328295" y="4422586"/>
            <a:ext cx="2044700" cy="639445"/>
          </a:xfrm>
          <a:prstGeom prst="rect">
            <a:avLst/>
          </a:prstGeom>
          <a:noFill/>
        </p:spPr>
        <p:txBody>
          <a:bodyPr wrap="square" anchor="b">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chemeClr val="accent1"/>
                </a:solidFill>
                <a:latin typeface="+mj-ea"/>
                <a:ea typeface="+mj-ea"/>
                <a:cs typeface="微软雅黑" panose="020b0503020204020204" charset="-122"/>
              </a:rPr>
              <a:t>Part One</a:t>
            </a:r>
            <a:endParaRPr lang="en-US" altLang="zh-CN" sz="2000">
              <a:solidFill>
                <a:schemeClr val="accent1"/>
              </a:solidFill>
              <a:latin typeface="+mj-ea"/>
              <a:ea typeface="+mj-ea"/>
              <a:cs typeface="微软雅黑" panose="020b0503020204020204" charset="-122"/>
            </a:endParaRPr>
          </a:p>
        </p:txBody>
      </p:sp>
      <p:sp>
        <p:nvSpPr>
          <p:cNvPr id="1048778" name="矩形: 圆角 16"/>
          <p:cNvSpPr/>
          <p:nvPr>
            <p:custDataLst>
              <p:tags r:id="rId10"/>
            </p:custDataLst>
          </p:nvPr>
        </p:nvSpPr>
        <p:spPr>
          <a:xfrm>
            <a:off x="966025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solidFill>
                <a:schemeClr val="accent1"/>
              </a:solidFill>
              <a:cs typeface="微软雅黑" panose="020b0503020204020204" charset="-122"/>
            </a:endParaRPr>
          </a:p>
        </p:txBody>
      </p:sp>
      <p:sp>
        <p:nvSpPr>
          <p:cNvPr id="1048780" name="文本框 14"/>
          <p:cNvSpPr txBox="1"/>
          <p:nvPr>
            <p:custDataLst>
              <p:tags r:id="rId11"/>
            </p:custDataLst>
          </p:nvPr>
        </p:nvSpPr>
        <p:spPr>
          <a:xfrm flipH="1">
            <a:off x="2661285" y="5046156"/>
            <a:ext cx="2045970" cy="1136432"/>
          </a:xfrm>
          <a:prstGeom prst="rect">
            <a:avLst/>
          </a:prstGeom>
          <a:noFill/>
        </p:spPr>
        <p:txBody>
          <a:bodyPr vert="horz" wrap="square">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900" b="1">
                <a:solidFill>
                  <a:schemeClr val="accent1"/>
                </a:solidFill>
                <a:effectLst/>
                <a:latin typeface="+mj-ea"/>
                <a:ea typeface="+mj-ea"/>
                <a:cs typeface="微软雅黑" panose="020b0503020204020204" charset="-122"/>
              </a:rPr>
              <a:t>初中生心理健康教育的内容</a:t>
            </a:r>
            <a:endParaRPr lang="zh-CN" altLang="en-US" sz="1900" b="1">
              <a:solidFill>
                <a:schemeClr val="accent1"/>
              </a:solidFill>
              <a:effectLst/>
              <a:latin typeface="+mj-ea"/>
              <a:ea typeface="+mj-ea"/>
              <a:cs typeface="微软雅黑" panose="020b0503020204020204" charset="-122"/>
            </a:endParaRPr>
          </a:p>
        </p:txBody>
      </p:sp>
      <p:sp>
        <p:nvSpPr>
          <p:cNvPr id="1048782" name="文本框 17"/>
          <p:cNvSpPr txBox="1"/>
          <p:nvPr>
            <p:custDataLst>
              <p:tags r:id="rId12"/>
            </p:custDataLst>
          </p:nvPr>
        </p:nvSpPr>
        <p:spPr>
          <a:xfrm>
            <a:off x="2661285" y="4422586"/>
            <a:ext cx="2044700" cy="639445"/>
          </a:xfrm>
          <a:prstGeom prst="rect">
            <a:avLst/>
          </a:prstGeom>
          <a:noFill/>
        </p:spPr>
        <p:txBody>
          <a:bodyPr wrap="square" anchor="b">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chemeClr val="accent1"/>
                </a:solidFill>
                <a:latin typeface="+mj-ea"/>
                <a:ea typeface="+mj-ea"/>
                <a:cs typeface="微软雅黑" panose="020b0503020204020204" charset="-122"/>
              </a:rPr>
              <a:t>Part Two</a:t>
            </a:r>
            <a:endParaRPr lang="en-US" altLang="zh-CN" sz="2000">
              <a:solidFill>
                <a:schemeClr val="accent1"/>
              </a:solidFill>
              <a:latin typeface="+mj-ea"/>
              <a:ea typeface="+mj-ea"/>
              <a:cs typeface="微软雅黑" panose="020b0503020204020204" charset="-122"/>
            </a:endParaRPr>
          </a:p>
        </p:txBody>
      </p:sp>
      <p:sp>
        <p:nvSpPr>
          <p:cNvPr id="1048784" name="文本框 14"/>
          <p:cNvSpPr txBox="1"/>
          <p:nvPr>
            <p:custDataLst>
              <p:tags r:id="rId13"/>
            </p:custDataLst>
          </p:nvPr>
        </p:nvSpPr>
        <p:spPr>
          <a:xfrm flipH="1">
            <a:off x="4994275" y="5046156"/>
            <a:ext cx="2045970" cy="1136432"/>
          </a:xfrm>
          <a:prstGeom prst="rect">
            <a:avLst/>
          </a:prstGeom>
          <a:noFill/>
        </p:spPr>
        <p:txBody>
          <a:bodyPr vert="horz" wrap="square">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900" b="1">
                <a:solidFill>
                  <a:schemeClr val="accent1"/>
                </a:solidFill>
                <a:effectLst/>
                <a:latin typeface="+mj-ea"/>
                <a:ea typeface="+mj-ea"/>
                <a:cs typeface="微软雅黑" panose="020b0503020204020204" charset="-122"/>
              </a:rPr>
              <a:t>初中生心理援助的方式</a:t>
            </a:r>
            <a:endParaRPr lang="zh-CN" altLang="en-US" sz="1900" b="1">
              <a:solidFill>
                <a:schemeClr val="accent1"/>
              </a:solidFill>
              <a:effectLst/>
              <a:latin typeface="+mj-ea"/>
              <a:ea typeface="+mj-ea"/>
              <a:cs typeface="微软雅黑" panose="020b0503020204020204" charset="-122"/>
            </a:endParaRPr>
          </a:p>
        </p:txBody>
      </p:sp>
      <p:sp>
        <p:nvSpPr>
          <p:cNvPr id="1048786" name="文本框 17"/>
          <p:cNvSpPr txBox="1"/>
          <p:nvPr>
            <p:custDataLst>
              <p:tags r:id="rId14"/>
            </p:custDataLst>
          </p:nvPr>
        </p:nvSpPr>
        <p:spPr>
          <a:xfrm>
            <a:off x="4994275" y="4422586"/>
            <a:ext cx="2044700" cy="639445"/>
          </a:xfrm>
          <a:prstGeom prst="rect">
            <a:avLst/>
          </a:prstGeom>
          <a:noFill/>
        </p:spPr>
        <p:txBody>
          <a:bodyPr wrap="square" anchor="b">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chemeClr val="accent1"/>
                </a:solidFill>
                <a:latin typeface="+mj-ea"/>
                <a:ea typeface="+mj-ea"/>
                <a:cs typeface="微软雅黑" panose="020b0503020204020204" charset="-122"/>
              </a:rPr>
              <a:t>Part Three</a:t>
            </a:r>
            <a:endParaRPr lang="en-US" altLang="zh-CN" sz="2000">
              <a:solidFill>
                <a:schemeClr val="accent1"/>
              </a:solidFill>
              <a:latin typeface="+mj-ea"/>
              <a:ea typeface="+mj-ea"/>
              <a:cs typeface="微软雅黑" panose="020b0503020204020204" charset="-122"/>
            </a:endParaRPr>
          </a:p>
        </p:txBody>
      </p:sp>
      <p:sp>
        <p:nvSpPr>
          <p:cNvPr id="1048788" name="文本框 14"/>
          <p:cNvSpPr txBox="1"/>
          <p:nvPr>
            <p:custDataLst>
              <p:tags r:id="rId15"/>
            </p:custDataLst>
          </p:nvPr>
        </p:nvSpPr>
        <p:spPr>
          <a:xfrm flipH="1">
            <a:off x="7327900" y="5046156"/>
            <a:ext cx="2045970" cy="1136432"/>
          </a:xfrm>
          <a:prstGeom prst="rect">
            <a:avLst/>
          </a:prstGeom>
          <a:noFill/>
        </p:spPr>
        <p:txBody>
          <a:bodyPr vert="horz" wrap="square">
            <a:normAutofit fontScale="84167"/>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chemeClr val="accent1"/>
                </a:solidFill>
                <a:effectLst/>
                <a:latin typeface="+mj-ea"/>
                <a:ea typeface="+mj-ea"/>
                <a:cs typeface="微软雅黑" panose="020b0503020204020204" charset="-122"/>
              </a:rPr>
              <a:t>初中生心理健康教育与心理援助的资源支持</a:t>
            </a:r>
            <a:endParaRPr lang="zh-CN" altLang="en-US" sz="2400" b="1">
              <a:solidFill>
                <a:schemeClr val="accent1"/>
              </a:solidFill>
              <a:effectLst/>
              <a:latin typeface="+mj-ea"/>
              <a:ea typeface="+mj-ea"/>
              <a:cs typeface="微软雅黑" panose="020b0503020204020204" charset="-122"/>
            </a:endParaRPr>
          </a:p>
        </p:txBody>
      </p:sp>
      <p:sp>
        <p:nvSpPr>
          <p:cNvPr id="1048790" name="文本框 17"/>
          <p:cNvSpPr txBox="1"/>
          <p:nvPr>
            <p:custDataLst>
              <p:tags r:id="rId16"/>
            </p:custDataLst>
          </p:nvPr>
        </p:nvSpPr>
        <p:spPr>
          <a:xfrm>
            <a:off x="7327900" y="4422586"/>
            <a:ext cx="2044700" cy="639445"/>
          </a:xfrm>
          <a:prstGeom prst="rect">
            <a:avLst/>
          </a:prstGeom>
          <a:noFill/>
        </p:spPr>
        <p:txBody>
          <a:bodyPr wrap="square" anchor="b">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chemeClr val="accent1"/>
                </a:solidFill>
                <a:latin typeface="+mj-ea"/>
                <a:ea typeface="+mj-ea"/>
                <a:cs typeface="微软雅黑" panose="020b0503020204020204" charset="-122"/>
              </a:rPr>
              <a:t>Part Four</a:t>
            </a:r>
            <a:endParaRPr lang="en-US" altLang="zh-CN" sz="2000">
              <a:solidFill>
                <a:schemeClr val="accent1"/>
              </a:solidFill>
              <a:latin typeface="+mj-ea"/>
              <a:ea typeface="+mj-ea"/>
              <a:cs typeface="微软雅黑" panose="020b0503020204020204" charset="-122"/>
            </a:endParaRPr>
          </a:p>
        </p:txBody>
      </p:sp>
      <p:sp>
        <p:nvSpPr>
          <p:cNvPr id="1048792" name="文本框 14"/>
          <p:cNvSpPr txBox="1"/>
          <p:nvPr>
            <p:custDataLst>
              <p:tags r:id="rId17"/>
            </p:custDataLst>
          </p:nvPr>
        </p:nvSpPr>
        <p:spPr>
          <a:xfrm flipH="1">
            <a:off x="9661525" y="5046156"/>
            <a:ext cx="2045970" cy="1136432"/>
          </a:xfrm>
          <a:prstGeom prst="rect">
            <a:avLst/>
          </a:prstGeom>
          <a:noFill/>
        </p:spPr>
        <p:txBody>
          <a:bodyPr vert="horz" wrap="square">
            <a:normAutofit fontScale="84167"/>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chemeClr val="accent1"/>
                </a:solidFill>
                <a:effectLst/>
                <a:latin typeface="+mj-ea"/>
                <a:ea typeface="+mj-ea"/>
                <a:cs typeface="微软雅黑" panose="020b0503020204020204" charset="-122"/>
              </a:rPr>
              <a:t>初中生心理健康教育与心理援助的挑战与对策</a:t>
            </a:r>
            <a:endParaRPr lang="zh-CN" altLang="en-US" sz="2400" b="1">
              <a:solidFill>
                <a:schemeClr val="accent1"/>
              </a:solidFill>
              <a:effectLst/>
              <a:latin typeface="+mj-ea"/>
              <a:ea typeface="+mj-ea"/>
              <a:cs typeface="微软雅黑" panose="020b0503020204020204" charset="-122"/>
            </a:endParaRPr>
          </a:p>
        </p:txBody>
      </p:sp>
      <p:sp>
        <p:nvSpPr>
          <p:cNvPr id="1048794" name="文本框 17"/>
          <p:cNvSpPr txBox="1"/>
          <p:nvPr>
            <p:custDataLst>
              <p:tags r:id="rId18"/>
            </p:custDataLst>
          </p:nvPr>
        </p:nvSpPr>
        <p:spPr>
          <a:xfrm>
            <a:off x="9661525" y="4422586"/>
            <a:ext cx="2044700" cy="639445"/>
          </a:xfrm>
          <a:prstGeom prst="rect">
            <a:avLst/>
          </a:prstGeom>
          <a:noFill/>
        </p:spPr>
        <p:txBody>
          <a:bodyPr wrap="square" anchor="b">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chemeClr val="accent1"/>
                </a:solidFill>
                <a:latin typeface="+mj-ea"/>
                <a:ea typeface="+mj-ea"/>
                <a:cs typeface="微软雅黑" panose="020b0503020204020204" charset="-122"/>
              </a:rPr>
              <a:t>Part Five</a:t>
            </a:r>
            <a:endParaRPr lang="en-US" altLang="zh-CN" sz="2000">
              <a:solidFill>
                <a:schemeClr val="accent1"/>
              </a:solidFill>
              <a:latin typeface="+mj-ea"/>
              <a:ea typeface="+mj-ea"/>
              <a:cs typeface="微软雅黑" panose="020b0503020204020204" charset="-122"/>
            </a:endParaRPr>
          </a:p>
        </p:txBody>
      </p:sp>
    </p:spTree>
    <p:custDataLst>
      <p:tags r:id="rId19"/>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48816" name="标题"/>
          <p:cNvSpPr>
            <a:spLocks noGrp="1"/>
          </p:cNvSpPr>
          <p:nvPr>
            <p:ph type="title"/>
            <p:custDataLst>
              <p:tags r:id="rId2"/>
            </p:custDataLst>
          </p:nvPr>
        </p:nvSpPr>
        <p:spPr>
          <a:xfrm>
            <a:off x="1526400" y="3381109"/>
            <a:ext cx="9144000" cy="1152000"/>
          </a:xfrm>
        </p:spPr>
        <p:txBody>
          <a:bodyPr/>
          <a:lstStyle/>
          <a:p>
            <a:r>
              <a:rPr lang="zh-CN" altLang="en-US"/>
              <a:t>初中生心理健康的重要性</a:t>
            </a:r>
            <a:endParaRPr lang="zh-CN" altLang="en-US"/>
          </a:p>
        </p:txBody>
      </p:sp>
      <p:sp>
        <p:nvSpPr>
          <p:cNvPr id="1048818" name="节编号"/>
          <p:cNvSpPr>
            <a:spLocks noGrp="1"/>
          </p:cNvSpPr>
          <p:nvPr>
            <p:ph type="body" sz="quarter" idx="13"/>
            <p:custDataLst>
              <p:tags r:id="rId3"/>
            </p:custDataLst>
          </p:nvPr>
        </p:nvSpPr>
        <p:spPr>
          <a:xfrm>
            <a:off x="1524000" y="2189693"/>
            <a:ext cx="9144000" cy="1148675"/>
          </a:xfrm>
        </p:spPr>
        <p:txBody>
          <a:bodyPr/>
          <a:lstStyle/>
          <a:p>
            <a:r>
              <a:rPr lang="en-US" altLang="zh-CN"/>
              <a:t>01</a:t>
            </a:r>
            <a:endParaRPr lang="en-US" altLang="zh-CN"/>
          </a:p>
        </p:txBody>
      </p:sp>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48844" name="标题 1"/>
          <p:cNvSpPr>
            <a:spLocks noGrp="1"/>
          </p:cNvSpPr>
          <p:nvPr>
            <p:ph type="title"/>
          </p:nvPr>
        </p:nvSpPr>
        <p:spPr/>
        <p:txBody>
          <a:bodyPr/>
          <a:lstStyle/>
          <a:p>
            <a:r>
              <a:rPr lang="zh-CN" altLang="en-US"/>
              <a:t>促进初中生全面发展的基础</a:t>
            </a:r>
            <a:endParaRPr lang="zh-CN" altLang="en-US"/>
          </a:p>
        </p:txBody>
      </p:sp>
      <p:sp>
        <p:nvSpPr>
          <p:cNvPr id="1048846" name="正文"/>
          <p:cNvSpPr txBox="1"/>
          <p:nvPr>
            <p:custDataLst>
              <p:tags r:id="rId2"/>
            </p:custDataLst>
          </p:nvPr>
        </p:nvSpPr>
        <p:spPr>
          <a:xfrm>
            <a:off x="2726076" y="1364400"/>
            <a:ext cx="7425647" cy="98166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心理健康是初中生成长的重要基石，有助于提高学习效率和生活质量。</a:t>
            </a:r>
            <a:endParaRPr lang="zh-CN" altLang="en-US" sz="1200" spc="150">
              <a:solidFill>
                <a:schemeClr val="tx1">
                  <a:lumMod val="65000"/>
                  <a:lumOff val="35000"/>
                </a:schemeClr>
              </a:solidFill>
              <a:latin typeface="+mn-ea"/>
              <a:sym typeface="+mn-ea"/>
            </a:endParaRPr>
          </a:p>
        </p:txBody>
      </p:sp>
      <p:sp>
        <p:nvSpPr>
          <p:cNvPr id="1048848" name="正文"/>
          <p:cNvSpPr txBox="1"/>
          <p:nvPr>
            <p:custDataLst>
              <p:tags r:id="rId3"/>
            </p:custDataLst>
          </p:nvPr>
        </p:nvSpPr>
        <p:spPr>
          <a:xfrm>
            <a:off x="2726076" y="2641578"/>
            <a:ext cx="7425647" cy="98166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良好的心理健康教育能够帮助初中生建立积极心态和应对挑战的能力。</a:t>
            </a:r>
            <a:endParaRPr lang="zh-CN" altLang="en-US" sz="1200" spc="150">
              <a:solidFill>
                <a:schemeClr val="tx1">
                  <a:lumMod val="65000"/>
                  <a:lumOff val="35000"/>
                </a:schemeClr>
              </a:solidFill>
              <a:latin typeface="+mn-ea"/>
              <a:sym typeface="+mn-ea"/>
            </a:endParaRPr>
          </a:p>
        </p:txBody>
      </p:sp>
      <p:sp>
        <p:nvSpPr>
          <p:cNvPr id="1048850" name="正文"/>
          <p:cNvSpPr txBox="1"/>
          <p:nvPr>
            <p:custDataLst>
              <p:tags r:id="rId4"/>
            </p:custDataLst>
          </p:nvPr>
        </p:nvSpPr>
        <p:spPr>
          <a:xfrm>
            <a:off x="2726076" y="3918755"/>
            <a:ext cx="7425647" cy="98166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心理援助可以为初中生提供必要的支持和帮助，预防和解决心理问题。</a:t>
            </a:r>
            <a:endParaRPr lang="zh-CN" altLang="en-US" sz="1200" spc="150">
              <a:solidFill>
                <a:schemeClr val="tx1">
                  <a:lumMod val="65000"/>
                  <a:lumOff val="35000"/>
                </a:schemeClr>
              </a:solidFill>
              <a:latin typeface="+mn-ea"/>
              <a:sym typeface="+mn-ea"/>
            </a:endParaRPr>
          </a:p>
        </p:txBody>
      </p:sp>
      <p:sp>
        <p:nvSpPr>
          <p:cNvPr id="1048852" name="正文"/>
          <p:cNvSpPr txBox="1"/>
          <p:nvPr>
            <p:custDataLst>
              <p:tags r:id="rId5"/>
            </p:custDataLst>
          </p:nvPr>
        </p:nvSpPr>
        <p:spPr>
          <a:xfrm>
            <a:off x="2726076" y="5195933"/>
            <a:ext cx="7425647" cy="98166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重视初中生心理健康教育与心理援助是促进学生全面发展的基础。</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 name=""/>
        <p:cNvGrpSpPr/>
        <p:nvPr/>
      </p:nvGrpSpPr>
      <p:grpSpPr>
        <a:xfrm>
          <a:off x="0" y="0"/>
          <a:ext cx="0" cy="0"/>
        </a:xfrm>
      </p:grpSpPr>
      <p:sp>
        <p:nvSpPr>
          <p:cNvPr id="1048886" name="标题 1"/>
          <p:cNvSpPr>
            <a:spLocks noGrp="1"/>
          </p:cNvSpPr>
          <p:nvPr>
            <p:ph type="title"/>
          </p:nvPr>
        </p:nvSpPr>
        <p:spPr/>
        <p:txBody>
          <a:bodyPr/>
          <a:lstStyle/>
          <a:p>
            <a:r>
              <a:rPr lang="zh-CN" altLang="en-US"/>
              <a:t>培养初中生良好心理素质的途径</a:t>
            </a:r>
            <a:endParaRPr lang="zh-CN" altLang="en-US"/>
          </a:p>
        </p:txBody>
      </p:sp>
      <p:sp>
        <p:nvSpPr>
          <p:cNvPr id="1048888" name="椭圆 262"/>
          <p:cNvSpPr/>
          <p:nvPr>
            <p:custDataLst>
              <p:tags r:id="rId2"/>
            </p:custDataLst>
          </p:nvPr>
        </p:nvSpPr>
        <p:spPr>
          <a:xfrm>
            <a:off x="3142192" y="3997067"/>
            <a:ext cx="6592959" cy="1724868"/>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8890" name="椭圆 263"/>
          <p:cNvSpPr/>
          <p:nvPr>
            <p:custDataLst>
              <p:tags r:id="rId3"/>
            </p:custDataLst>
          </p:nvPr>
        </p:nvSpPr>
        <p:spPr>
          <a:xfrm>
            <a:off x="3905899" y="4069103"/>
            <a:ext cx="4998681" cy="1481256"/>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8892" name="椭圆 264"/>
          <p:cNvSpPr/>
          <p:nvPr>
            <p:custDataLst>
              <p:tags r:id="rId4"/>
            </p:custDataLst>
          </p:nvPr>
        </p:nvSpPr>
        <p:spPr>
          <a:xfrm>
            <a:off x="4620996" y="4281114"/>
            <a:ext cx="3567682" cy="1057209"/>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8894" name="椭圆 265"/>
          <p:cNvSpPr/>
          <p:nvPr>
            <p:custDataLst>
              <p:tags r:id="rId5"/>
            </p:custDataLst>
          </p:nvPr>
        </p:nvSpPr>
        <p:spPr>
          <a:xfrm>
            <a:off x="5225402" y="4460328"/>
            <a:ext cx="2358645" cy="698936"/>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8896" name="椭圆 266"/>
          <p:cNvSpPr/>
          <p:nvPr>
            <p:custDataLst>
              <p:tags r:id="rId6"/>
            </p:custDataLst>
          </p:nvPr>
        </p:nvSpPr>
        <p:spPr>
          <a:xfrm>
            <a:off x="5845036" y="4643641"/>
            <a:ext cx="1356704" cy="402032"/>
          </a:xfrm>
          <a:prstGeom prst="ellipse">
            <a:avLst/>
          </a:prstGeom>
          <a:solidFill>
            <a:schemeClr val="accent1">
              <a:alpha val="40000"/>
            </a:schemeClr>
          </a:solidFill>
          <a:ln w="12700" cap="flat" cmpd="sng" algn="ctr">
            <a:noFill/>
            <a:prstDash val="solid"/>
            <a:miter lim="800000"/>
          </a:ln>
          <a:effectLst>
            <a:softEdge rad="114300"/>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29" name="直接连接符 267"/>
          <p:cNvCxnSpPr/>
          <p:nvPr>
            <p:custDataLst>
              <p:tags r:id="rId7"/>
            </p:custDataLst>
          </p:nvPr>
        </p:nvCxnSpPr>
        <p:spPr>
          <a:xfrm flipH="1">
            <a:off x="3550401" y="4576875"/>
            <a:ext cx="0" cy="759437"/>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898" name="椭圆 268"/>
          <p:cNvSpPr/>
          <p:nvPr>
            <p:custDataLst>
              <p:tags r:id="rId8"/>
            </p:custDataLst>
          </p:nvPr>
        </p:nvSpPr>
        <p:spPr>
          <a:xfrm flipV="1">
            <a:off x="3468408" y="4409960"/>
            <a:ext cx="156711" cy="156705"/>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8900" name="椭圆 269"/>
          <p:cNvSpPr/>
          <p:nvPr>
            <p:custDataLst>
              <p:tags r:id="rId9"/>
            </p:custDataLst>
          </p:nvPr>
        </p:nvSpPr>
        <p:spPr>
          <a:xfrm flipV="1">
            <a:off x="3505890" y="4448029"/>
            <a:ext cx="81197" cy="81193"/>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8902" name="椭圆 270"/>
          <p:cNvSpPr/>
          <p:nvPr>
            <p:custDataLst>
              <p:tags r:id="rId10"/>
            </p:custDataLst>
          </p:nvPr>
        </p:nvSpPr>
        <p:spPr>
          <a:xfrm flipV="1">
            <a:off x="7956943" y="3680222"/>
            <a:ext cx="94338" cy="94335"/>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31" name="直接连接符 271"/>
          <p:cNvCxnSpPr/>
          <p:nvPr>
            <p:custDataLst>
              <p:tags r:id="rId11"/>
            </p:custDataLst>
          </p:nvPr>
        </p:nvCxnSpPr>
        <p:spPr>
          <a:xfrm flipH="1">
            <a:off x="8004382" y="3783299"/>
            <a:ext cx="0" cy="1724868"/>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04" name="椭圆 272"/>
          <p:cNvSpPr/>
          <p:nvPr>
            <p:custDataLst>
              <p:tags r:id="rId12"/>
            </p:custDataLst>
          </p:nvPr>
        </p:nvSpPr>
        <p:spPr>
          <a:xfrm flipV="1">
            <a:off x="4572386" y="3567774"/>
            <a:ext cx="347364" cy="347354"/>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33" name="直接连接符 273"/>
          <p:cNvCxnSpPr/>
          <p:nvPr>
            <p:custDataLst>
              <p:tags r:id="rId13"/>
            </p:custDataLst>
          </p:nvPr>
        </p:nvCxnSpPr>
        <p:spPr>
          <a:xfrm flipH="1">
            <a:off x="4745157" y="3943771"/>
            <a:ext cx="0" cy="911416"/>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p:nvPr>
            <p:custDataLst>
              <p:tags r:id="rId14"/>
            </p:custDataLst>
          </p:nvPr>
        </p:nvCxnSpPr>
        <p:spPr>
          <a:xfrm flipH="1">
            <a:off x="7368936" y="3663823"/>
            <a:ext cx="0" cy="759437"/>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06" name="椭圆 275"/>
          <p:cNvSpPr/>
          <p:nvPr>
            <p:custDataLst>
              <p:tags r:id="rId15"/>
            </p:custDataLst>
          </p:nvPr>
        </p:nvSpPr>
        <p:spPr>
          <a:xfrm flipV="1">
            <a:off x="7286943" y="3496909"/>
            <a:ext cx="156711" cy="156705"/>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8908" name="椭圆 276"/>
          <p:cNvSpPr/>
          <p:nvPr>
            <p:custDataLst>
              <p:tags r:id="rId16"/>
            </p:custDataLst>
          </p:nvPr>
        </p:nvSpPr>
        <p:spPr>
          <a:xfrm flipV="1">
            <a:off x="7324425" y="3534977"/>
            <a:ext cx="81197" cy="81193"/>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8910" name="椭圆 277"/>
          <p:cNvSpPr/>
          <p:nvPr>
            <p:custDataLst>
              <p:tags r:id="rId17"/>
            </p:custDataLst>
          </p:nvPr>
        </p:nvSpPr>
        <p:spPr>
          <a:xfrm flipV="1">
            <a:off x="4346905" y="4268229"/>
            <a:ext cx="94338" cy="94335"/>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37" name="直接连接符 278"/>
          <p:cNvCxnSpPr/>
          <p:nvPr>
            <p:custDataLst>
              <p:tags r:id="rId18"/>
            </p:custDataLst>
          </p:nvPr>
        </p:nvCxnSpPr>
        <p:spPr>
          <a:xfrm flipH="1">
            <a:off x="4394344" y="4371306"/>
            <a:ext cx="0" cy="997357"/>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12" name="椭圆 279"/>
          <p:cNvSpPr/>
          <p:nvPr>
            <p:custDataLst>
              <p:tags r:id="rId19"/>
            </p:custDataLst>
          </p:nvPr>
        </p:nvSpPr>
        <p:spPr>
          <a:xfrm flipV="1">
            <a:off x="8622259" y="4479655"/>
            <a:ext cx="236613" cy="236606"/>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39" name="直接连接符 280"/>
          <p:cNvCxnSpPr/>
          <p:nvPr>
            <p:custDataLst>
              <p:tags r:id="rId20"/>
            </p:custDataLst>
          </p:nvPr>
        </p:nvCxnSpPr>
        <p:spPr>
          <a:xfrm flipH="1">
            <a:off x="8739392" y="4742032"/>
            <a:ext cx="0" cy="370013"/>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14" name="椭圆 281"/>
          <p:cNvSpPr/>
          <p:nvPr>
            <p:custDataLst>
              <p:tags r:id="rId21"/>
            </p:custDataLst>
          </p:nvPr>
        </p:nvSpPr>
        <p:spPr>
          <a:xfrm flipV="1">
            <a:off x="5413986" y="4759017"/>
            <a:ext cx="293089" cy="293079"/>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41" name="直接连接符 282"/>
          <p:cNvCxnSpPr/>
          <p:nvPr>
            <p:custDataLst>
              <p:tags r:id="rId22"/>
            </p:custDataLst>
          </p:nvPr>
        </p:nvCxnSpPr>
        <p:spPr>
          <a:xfrm flipH="1">
            <a:off x="5558060" y="5098702"/>
            <a:ext cx="0" cy="647454"/>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16" name="图形 15"/>
          <p:cNvSpPr/>
          <p:nvPr>
            <p:custDataLst>
              <p:tags r:id="rId23"/>
            </p:custDataLst>
          </p:nvPr>
        </p:nvSpPr>
        <p:spPr>
          <a:xfrm>
            <a:off x="5474310" y="4821683"/>
            <a:ext cx="167589" cy="163298"/>
          </a:xfrm>
          <a:custGeom>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18" name="图形 19"/>
          <p:cNvSpPr/>
          <p:nvPr>
            <p:custDataLst>
              <p:tags r:id="rId24"/>
            </p:custDataLst>
          </p:nvPr>
        </p:nvSpPr>
        <p:spPr>
          <a:xfrm>
            <a:off x="8683168" y="4545835"/>
            <a:ext cx="114774" cy="103355"/>
          </a:xfrm>
          <a:custGeom>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20" name="图形 27"/>
          <p:cNvSpPr/>
          <p:nvPr>
            <p:custDataLst>
              <p:tags r:id="rId25"/>
            </p:custDataLst>
          </p:nvPr>
        </p:nvSpPr>
        <p:spPr>
          <a:xfrm>
            <a:off x="4664921" y="3679051"/>
            <a:ext cx="162308" cy="124832"/>
          </a:xfrm>
          <a:custGeom>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22" name="任意多边形: 形状 286"/>
          <p:cNvSpPr/>
          <p:nvPr>
            <p:custDataLst>
              <p:tags r:id="rId26"/>
            </p:custDataLst>
          </p:nvPr>
        </p:nvSpPr>
        <p:spPr>
          <a:xfrm>
            <a:off x="5836836" y="3633369"/>
            <a:ext cx="1203637" cy="1203643"/>
          </a:xfrm>
          <a:custGeom>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blurRad="215900" sx="102000" sy="102000" algn="ctr" rotWithShape="0">
              <a:schemeClr val="accent1">
                <a:alpha val="40000"/>
              </a:schemeClr>
            </a:outerShdw>
          </a:effectLst>
          <a:scene3d>
            <a:camera prst="isometricOffAxis2Left"/>
            <a:lightRig rig="threePt" dir="t">
              <a:rot lat="0" lon="0" rev="10800000"/>
            </a:lightRig>
          </a:scene3d>
          <a:sp3d extrusionH="203200"/>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24" name="正文"/>
          <p:cNvSpPr txBox="1"/>
          <p:nvPr>
            <p:custDataLst>
              <p:tags r:id="rId27"/>
            </p:custDataLst>
          </p:nvPr>
        </p:nvSpPr>
        <p:spPr>
          <a:xfrm>
            <a:off x="1524000" y="3698378"/>
            <a:ext cx="1933930" cy="72485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家庭教育：父母应关注孩子的心理健康，提供温暖的家庭环境</a:t>
            </a:r>
            <a:endParaRPr lang="zh-CN" altLang="en-US" sz="1200" spc="150">
              <a:solidFill>
                <a:schemeClr val="tx1">
                  <a:lumMod val="65000"/>
                  <a:lumOff val="35000"/>
                </a:schemeClr>
              </a:solidFill>
              <a:latin typeface="+mn-ea"/>
              <a:sym typeface="+mn-ea"/>
            </a:endParaRPr>
          </a:p>
        </p:txBody>
      </p:sp>
      <p:sp>
        <p:nvSpPr>
          <p:cNvPr id="1048926" name="正文"/>
          <p:cNvSpPr txBox="1"/>
          <p:nvPr>
            <p:custDataLst>
              <p:tags r:id="rId28"/>
            </p:custDataLst>
          </p:nvPr>
        </p:nvSpPr>
        <p:spPr>
          <a:xfrm>
            <a:off x="9419934" y="3698378"/>
            <a:ext cx="1933930" cy="72485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个人努力：初中生应主动学习心理健康知识，培养积极心态和应对能力</a:t>
            </a:r>
            <a:endParaRPr lang="zh-CN" altLang="en-US" sz="1200" spc="150">
              <a:solidFill>
                <a:schemeClr val="tx1">
                  <a:lumMod val="65000"/>
                  <a:lumOff val="35000"/>
                </a:schemeClr>
              </a:solidFill>
              <a:latin typeface="+mn-ea"/>
              <a:sym typeface="+mn-ea"/>
            </a:endParaRPr>
          </a:p>
        </p:txBody>
      </p:sp>
      <p:sp>
        <p:nvSpPr>
          <p:cNvPr id="1048928" name="正文"/>
          <p:cNvSpPr txBox="1"/>
          <p:nvPr>
            <p:custDataLst>
              <p:tags r:id="rId29"/>
            </p:custDataLst>
          </p:nvPr>
        </p:nvSpPr>
        <p:spPr>
          <a:xfrm>
            <a:off x="7308612" y="1795552"/>
            <a:ext cx="1933930" cy="72485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社会支持：政府和社会组织应提供心理援助服务，为初中生提供心理支持</a:t>
            </a:r>
            <a:endParaRPr lang="zh-CN" altLang="en-US" sz="1200" spc="150">
              <a:solidFill>
                <a:schemeClr val="tx1">
                  <a:lumMod val="65000"/>
                  <a:lumOff val="35000"/>
                </a:schemeClr>
              </a:solidFill>
              <a:latin typeface="+mn-ea"/>
              <a:sym typeface="+mn-ea"/>
            </a:endParaRPr>
          </a:p>
        </p:txBody>
      </p:sp>
      <p:sp>
        <p:nvSpPr>
          <p:cNvPr id="1048930" name="正文"/>
          <p:cNvSpPr txBox="1"/>
          <p:nvPr>
            <p:custDataLst>
              <p:tags r:id="rId30"/>
            </p:custDataLst>
          </p:nvPr>
        </p:nvSpPr>
        <p:spPr>
          <a:xfrm>
            <a:off x="3635322" y="1795552"/>
            <a:ext cx="1933930" cy="72485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学校教育：学校应开设心理健康教育课程，引导学生正确看待心理问题</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8964" name="标题 1"/>
          <p:cNvSpPr>
            <a:spLocks noGrp="1"/>
          </p:cNvSpPr>
          <p:nvPr>
            <p:ph type="title"/>
          </p:nvPr>
        </p:nvSpPr>
        <p:spPr/>
        <p:txBody>
          <a:bodyPr/>
          <a:lstStyle/>
          <a:p>
            <a:r>
              <a:rPr lang="zh-CN" altLang="en-US"/>
              <a:t>预防和解决初中生心理问题的关键</a:t>
            </a:r>
            <a:endParaRPr lang="zh-CN" altLang="en-US"/>
          </a:p>
        </p:txBody>
      </p:sp>
      <p:sp>
        <p:nvSpPr>
          <p:cNvPr id="1048966" name="对角圆角矩形 15"/>
          <p:cNvSpPr/>
          <p:nvPr>
            <p:custDataLst>
              <p:tags r:id="rId2"/>
            </p:custDataLst>
          </p:nvPr>
        </p:nvSpPr>
        <p:spPr>
          <a:xfrm>
            <a:off x="1793360" y="4098491"/>
            <a:ext cx="9291232" cy="783116"/>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8968" name="对角圆角矩形 16"/>
          <p:cNvSpPr/>
          <p:nvPr>
            <p:custDataLst>
              <p:tags r:id="rId3"/>
            </p:custDataLst>
          </p:nvPr>
        </p:nvSpPr>
        <p:spPr>
          <a:xfrm>
            <a:off x="1793360" y="3956274"/>
            <a:ext cx="565480" cy="539591"/>
          </a:xfrm>
          <a:prstGeom prst="round2DiagRect">
            <a:avLst>
              <a:gd name="adj1" fmla="val 26654"/>
              <a:gd name="adj2" fmla="val 0"/>
            </a:avLst>
          </a:prstGeom>
          <a:solidFill>
            <a:schemeClr val="accent3"/>
          </a:solidFill>
          <a:ln>
            <a:noFill/>
          </a:ln>
          <a:effectLst>
            <a:outerShdw blurRad="165100" dist="25400" dir="2700000" sx="102000" sy="102000" algn="tl" rotWithShape="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8970" name="直角三角形 17"/>
          <p:cNvSpPr/>
          <p:nvPr>
            <p:custDataLst>
              <p:tags r:id="rId4"/>
            </p:custDataLst>
          </p:nvPr>
        </p:nvSpPr>
        <p:spPr>
          <a:xfrm>
            <a:off x="2358966" y="3956926"/>
            <a:ext cx="85199" cy="141997"/>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8972" name="文本框 27"/>
          <p:cNvSpPr txBox="1"/>
          <p:nvPr>
            <p:custDataLst>
              <p:tags r:id="rId5"/>
            </p:custDataLst>
          </p:nvPr>
        </p:nvSpPr>
        <p:spPr>
          <a:xfrm>
            <a:off x="2395499" y="4109581"/>
            <a:ext cx="8394896" cy="769627"/>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加强家校合作，共同关注学生心理健康</a:t>
            </a:r>
            <a:endParaRPr lang="en-US" altLang="zh-CN">
              <a:solidFill>
                <a:schemeClr val="dk1">
                  <a:lumMod val="80000"/>
                  <a:lumOff val="20000"/>
                </a:schemeClr>
              </a:solidFill>
              <a:latin typeface="+mn-ea"/>
              <a:sym typeface="+mn-ea"/>
            </a:endParaRPr>
          </a:p>
        </p:txBody>
      </p:sp>
      <p:sp>
        <p:nvSpPr>
          <p:cNvPr id="1048974" name="对角圆角矩形 52"/>
          <p:cNvSpPr/>
          <p:nvPr>
            <p:custDataLst>
              <p:tags r:id="rId6"/>
            </p:custDataLst>
          </p:nvPr>
        </p:nvSpPr>
        <p:spPr>
          <a:xfrm>
            <a:off x="1793360" y="1507269"/>
            <a:ext cx="9291232" cy="783116"/>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8976" name="对角圆角矩形 53"/>
          <p:cNvSpPr/>
          <p:nvPr>
            <p:custDataLst>
              <p:tags r:id="rId7"/>
            </p:custDataLst>
          </p:nvPr>
        </p:nvSpPr>
        <p:spPr>
          <a:xfrm>
            <a:off x="1793360" y="1364400"/>
            <a:ext cx="565480" cy="539591"/>
          </a:xfrm>
          <a:prstGeom prst="round2DiagRect">
            <a:avLst>
              <a:gd name="adj1" fmla="val 26654"/>
              <a:gd name="adj2" fmla="val 0"/>
            </a:avLst>
          </a:prstGeom>
          <a:solidFill>
            <a:schemeClr val="accent1"/>
          </a:solidFill>
          <a:ln>
            <a:noFill/>
          </a:ln>
          <a:effectLst>
            <a:outerShdw blurRad="165100" dist="25400" dir="2700000" sx="102000" sy="102000" algn="tl" rotWithShape="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8978" name="直角三角形 54"/>
          <p:cNvSpPr/>
          <p:nvPr>
            <p:custDataLst>
              <p:tags r:id="rId8"/>
            </p:custDataLst>
          </p:nvPr>
        </p:nvSpPr>
        <p:spPr>
          <a:xfrm>
            <a:off x="2358966" y="1365052"/>
            <a:ext cx="85199" cy="141997"/>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8980" name="文本框 56"/>
          <p:cNvSpPr txBox="1"/>
          <p:nvPr>
            <p:custDataLst>
              <p:tags r:id="rId9"/>
            </p:custDataLst>
          </p:nvPr>
        </p:nvSpPr>
        <p:spPr>
          <a:xfrm>
            <a:off x="2395499" y="1510531"/>
            <a:ext cx="8394896" cy="769627"/>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建立心理健康教育体系，提高初中生心理素质</a:t>
            </a:r>
            <a:endParaRPr lang="zh-CN" altLang="en-US">
              <a:solidFill>
                <a:schemeClr val="dk1">
                  <a:lumMod val="80000"/>
                  <a:lumOff val="20000"/>
                </a:schemeClr>
              </a:solidFill>
              <a:latin typeface="+mn-ea"/>
              <a:sym typeface="+mn-ea"/>
            </a:endParaRPr>
          </a:p>
        </p:txBody>
      </p:sp>
      <p:sp>
        <p:nvSpPr>
          <p:cNvPr id="1048982" name="对角圆角矩形 5"/>
          <p:cNvSpPr/>
          <p:nvPr>
            <p:custDataLst>
              <p:tags r:id="rId10"/>
            </p:custDataLst>
          </p:nvPr>
        </p:nvSpPr>
        <p:spPr>
          <a:xfrm>
            <a:off x="1793360" y="2802880"/>
            <a:ext cx="9291232" cy="783116"/>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8984" name="对角圆角矩形 6"/>
          <p:cNvSpPr/>
          <p:nvPr>
            <p:custDataLst>
              <p:tags r:id="rId11"/>
            </p:custDataLst>
          </p:nvPr>
        </p:nvSpPr>
        <p:spPr>
          <a:xfrm>
            <a:off x="1793360" y="2660011"/>
            <a:ext cx="565480" cy="539591"/>
          </a:xfrm>
          <a:prstGeom prst="round2DiagRect">
            <a:avLst>
              <a:gd name="adj1" fmla="val 26654"/>
              <a:gd name="adj2" fmla="val 0"/>
            </a:avLst>
          </a:prstGeom>
          <a:solidFill>
            <a:schemeClr val="accent2"/>
          </a:solidFill>
          <a:ln>
            <a:noFill/>
          </a:ln>
          <a:effectLst>
            <a:outerShdw blurRad="165100" dist="25400" dir="2700000" sx="102000" sy="102000" algn="tl" rotWithShape="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8986" name="直角三角形 7"/>
          <p:cNvSpPr/>
          <p:nvPr>
            <p:custDataLst>
              <p:tags r:id="rId12"/>
            </p:custDataLst>
          </p:nvPr>
        </p:nvSpPr>
        <p:spPr>
          <a:xfrm>
            <a:off x="2358966" y="2661315"/>
            <a:ext cx="85199" cy="141997"/>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8988" name="文本框 8"/>
          <p:cNvSpPr txBox="1"/>
          <p:nvPr>
            <p:custDataLst>
              <p:tags r:id="rId13"/>
            </p:custDataLst>
          </p:nvPr>
        </p:nvSpPr>
        <p:spPr>
          <a:xfrm>
            <a:off x="2395499" y="2813970"/>
            <a:ext cx="8394896" cy="769627"/>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开展心理援助活动，提供个性化支持</a:t>
            </a:r>
            <a:endParaRPr lang="zh-CN" altLang="en-US">
              <a:solidFill>
                <a:schemeClr val="dk1">
                  <a:lumMod val="80000"/>
                  <a:lumOff val="20000"/>
                </a:schemeClr>
              </a:solidFill>
              <a:latin typeface="+mn-ea"/>
              <a:sym typeface="+mn-ea"/>
            </a:endParaRPr>
          </a:p>
        </p:txBody>
      </p:sp>
      <p:sp>
        <p:nvSpPr>
          <p:cNvPr id="1048990" name="对角圆角矩形 9"/>
          <p:cNvSpPr/>
          <p:nvPr>
            <p:custDataLst>
              <p:tags r:id="rId14"/>
            </p:custDataLst>
          </p:nvPr>
        </p:nvSpPr>
        <p:spPr>
          <a:xfrm>
            <a:off x="1793360" y="5394754"/>
            <a:ext cx="9291232" cy="783116"/>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8992" name="对角圆角矩形 10"/>
          <p:cNvSpPr/>
          <p:nvPr>
            <p:custDataLst>
              <p:tags r:id="rId15"/>
            </p:custDataLst>
          </p:nvPr>
        </p:nvSpPr>
        <p:spPr>
          <a:xfrm>
            <a:off x="1793360" y="5251884"/>
            <a:ext cx="565480" cy="539591"/>
          </a:xfrm>
          <a:prstGeom prst="round2DiagRect">
            <a:avLst>
              <a:gd name="adj1" fmla="val 26654"/>
              <a:gd name="adj2" fmla="val 0"/>
            </a:avLst>
          </a:prstGeom>
          <a:solidFill>
            <a:schemeClr val="accent4"/>
          </a:solidFill>
          <a:ln>
            <a:noFill/>
          </a:ln>
          <a:effectLst>
            <a:outerShdw blurRad="165100" dist="25400" dir="2700000" sx="102000" sy="102000" algn="tl" rotWithShape="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8994" name="直角三角形 11"/>
          <p:cNvSpPr/>
          <p:nvPr>
            <p:custDataLst>
              <p:tags r:id="rId16"/>
            </p:custDataLst>
          </p:nvPr>
        </p:nvSpPr>
        <p:spPr>
          <a:xfrm>
            <a:off x="2358966" y="5252537"/>
            <a:ext cx="85199" cy="141997"/>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8996" name="文本框 12"/>
          <p:cNvSpPr txBox="1"/>
          <p:nvPr>
            <p:custDataLst>
              <p:tags r:id="rId17"/>
            </p:custDataLst>
          </p:nvPr>
        </p:nvSpPr>
        <p:spPr>
          <a:xfrm>
            <a:off x="2395499" y="5405192"/>
            <a:ext cx="8394896" cy="769627"/>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提高教师心理素质，发挥示范作用</a:t>
            </a:r>
            <a:endParaRPr lang="en-US" altLang="zh-CN">
              <a:solidFill>
                <a:schemeClr val="dk1">
                  <a:lumMod val="80000"/>
                  <a:lumOff val="20000"/>
                </a:schemeClr>
              </a:solidFill>
              <a:latin typeface="+mn-ea"/>
              <a:sym typeface="+mn-ea"/>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9030" name="标题"/>
          <p:cNvSpPr>
            <a:spLocks noGrp="1"/>
          </p:cNvSpPr>
          <p:nvPr>
            <p:ph type="title"/>
            <p:custDataLst>
              <p:tags r:id="rId2"/>
            </p:custDataLst>
          </p:nvPr>
        </p:nvSpPr>
        <p:spPr>
          <a:xfrm>
            <a:off x="1526400" y="3381109"/>
            <a:ext cx="9144000" cy="1152000"/>
          </a:xfrm>
        </p:spPr>
        <p:txBody>
          <a:bodyPr/>
          <a:lstStyle/>
          <a:p>
            <a:r>
              <a:rPr lang="zh-CN" altLang="en-US"/>
              <a:t>初中生心理健康教育的内容</a:t>
            </a:r>
            <a:endParaRPr lang="zh-CN" altLang="en-US"/>
          </a:p>
        </p:txBody>
      </p:sp>
      <p:sp>
        <p:nvSpPr>
          <p:cNvPr id="1049032" name="节编号"/>
          <p:cNvSpPr>
            <a:spLocks noGrp="1"/>
          </p:cNvSpPr>
          <p:nvPr>
            <p:ph type="body" sz="quarter" idx="13"/>
            <p:custDataLst>
              <p:tags r:id="rId3"/>
            </p:custDataLst>
          </p:nvPr>
        </p:nvSpPr>
        <p:spPr>
          <a:xfrm>
            <a:off x="1524000" y="2189693"/>
            <a:ext cx="9144000" cy="1148675"/>
          </a:xfrm>
        </p:spPr>
        <p:txBody>
          <a:bodyPr/>
          <a:lstStyle/>
          <a:p>
            <a:r>
              <a:rPr lang="en-US" altLang="zh-CN"/>
              <a:t>02</a:t>
            </a:r>
            <a:endParaRPr lang="en-US" altLang="zh-CN"/>
          </a:p>
        </p:txBody>
      </p:sp>
    </p:spTree>
    <p:custDataLst>
      <p:tags r:id="rId4"/>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058" name="标题 1"/>
          <p:cNvSpPr>
            <a:spLocks noGrp="1"/>
          </p:cNvSpPr>
          <p:nvPr>
            <p:ph type="title"/>
          </p:nvPr>
        </p:nvSpPr>
        <p:spPr/>
        <p:txBody>
          <a:bodyPr/>
          <a:lstStyle/>
          <a:p>
            <a:r>
              <a:rPr lang="zh-CN" altLang="en-US"/>
              <a:t>自我认知教育</a:t>
            </a:r>
            <a:endParaRPr lang="zh-CN" altLang="en-US"/>
          </a:p>
        </p:txBody>
      </p:sp>
      <p:sp>
        <p:nvSpPr>
          <p:cNvPr id="1049060" name="矩形 38"/>
          <p:cNvSpPr/>
          <p:nvPr>
            <p:custDataLst>
              <p:tags r:id="rId2"/>
            </p:custDataLst>
          </p:nvPr>
        </p:nvSpPr>
        <p:spPr>
          <a:xfrm rot="204112">
            <a:off x="1821405" y="1364400"/>
            <a:ext cx="4095276" cy="2137548"/>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062" name="矩形 39"/>
          <p:cNvSpPr/>
          <p:nvPr>
            <p:custDataLst>
              <p:tags r:id="rId3"/>
            </p:custDataLst>
          </p:nvPr>
        </p:nvSpPr>
        <p:spPr>
          <a:xfrm>
            <a:off x="1826137" y="1365076"/>
            <a:ext cx="4095276" cy="21375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064" name="TextBox 2"/>
          <p:cNvSpPr txBox="1"/>
          <p:nvPr>
            <p:custDataLst>
              <p:tags r:id="rId4"/>
            </p:custDataLst>
          </p:nvPr>
        </p:nvSpPr>
        <p:spPr>
          <a:xfrm>
            <a:off x="2063417" y="1532051"/>
            <a:ext cx="3638292" cy="1765065"/>
          </a:xfrm>
          <a:prstGeom prst="rect">
            <a:avLst/>
          </a:prstGeom>
          <a:noFill/>
        </p:spPr>
        <p:txBody>
          <a:bodyPr wrap="square" bIns="4699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Bef>
                <a:spcPct val="0"/>
              </a:spcBef>
              <a:spcAft>
                <a:spcPct val="0"/>
              </a:spcAft>
              <a:buClrTx/>
              <a:buSzTx/>
              <a:buFontTx/>
            </a:pPr>
            <a:r>
              <a:rPr lang="zh-CN" altLang="en-US" sz="4000" b="1" spc="150">
                <a:solidFill>
                  <a:srgbClr val="FFFFFF"/>
                </a:solidFill>
                <a:latin typeface="+mj-ea"/>
                <a:ea typeface="+mj-ea"/>
                <a:cs typeface="微软雅黑" panose="020b0503020204020204" pitchFamily="34" charset="-122"/>
                <a:sym typeface="+mn-lt"/>
              </a:rPr>
              <a:t>认识自己的情绪和情感</a:t>
            </a:r>
            <a:endParaRPr lang="zh-CN" altLang="en-US" sz="4000" b="1" spc="150">
              <a:solidFill>
                <a:srgbClr val="FFFFFF"/>
              </a:solidFill>
              <a:latin typeface="+mj-ea"/>
              <a:ea typeface="+mj-ea"/>
              <a:cs typeface="微软雅黑" panose="020b0503020204020204" pitchFamily="34" charset="-122"/>
              <a:sym typeface="+mn-lt"/>
            </a:endParaRPr>
          </a:p>
        </p:txBody>
      </p:sp>
      <p:sp>
        <p:nvSpPr>
          <p:cNvPr id="1049066" name="矩形 100"/>
          <p:cNvSpPr/>
          <p:nvPr>
            <p:custDataLst>
              <p:tags r:id="rId5"/>
            </p:custDataLst>
          </p:nvPr>
        </p:nvSpPr>
        <p:spPr>
          <a:xfrm rot="204112">
            <a:off x="6955711" y="1364400"/>
            <a:ext cx="4095276" cy="2137548"/>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068" name="矩形 101"/>
          <p:cNvSpPr/>
          <p:nvPr>
            <p:custDataLst>
              <p:tags r:id="rId6"/>
            </p:custDataLst>
          </p:nvPr>
        </p:nvSpPr>
        <p:spPr>
          <a:xfrm>
            <a:off x="6961119" y="1365076"/>
            <a:ext cx="4095276" cy="21375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070" name="TextBox 2"/>
          <p:cNvSpPr txBox="1"/>
          <p:nvPr>
            <p:custDataLst>
              <p:tags r:id="rId7"/>
            </p:custDataLst>
          </p:nvPr>
        </p:nvSpPr>
        <p:spPr>
          <a:xfrm>
            <a:off x="7199075" y="1532051"/>
            <a:ext cx="3638292" cy="1765065"/>
          </a:xfrm>
          <a:prstGeom prst="rect">
            <a:avLst/>
          </a:prstGeom>
          <a:noFill/>
        </p:spPr>
        <p:txBody>
          <a:bodyPr wrap="square" bIns="4699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Bef>
                <a:spcPct val="0"/>
              </a:spcBef>
              <a:spcAft>
                <a:spcPct val="0"/>
              </a:spcAft>
              <a:buClrTx/>
              <a:buSzTx/>
              <a:buFontTx/>
            </a:pPr>
            <a:r>
              <a:rPr lang="zh-CN" altLang="en-US" sz="4000" b="1" spc="150">
                <a:solidFill>
                  <a:srgbClr val="FFFFFF"/>
                </a:solidFill>
                <a:latin typeface="+mj-ea"/>
                <a:ea typeface="+mj-ea"/>
                <a:cs typeface="微软雅黑" panose="020b0503020204020204" pitchFamily="34" charset="-122"/>
                <a:sym typeface="+mn-lt"/>
              </a:rPr>
              <a:t>了解自己的兴趣和爱好</a:t>
            </a:r>
            <a:endParaRPr lang="zh-CN" altLang="en-US" sz="4000" b="1" spc="150">
              <a:solidFill>
                <a:srgbClr val="FFFFFF"/>
              </a:solidFill>
              <a:latin typeface="+mj-ea"/>
              <a:ea typeface="+mj-ea"/>
              <a:cs typeface="微软雅黑" panose="020b0503020204020204" pitchFamily="34" charset="-122"/>
              <a:sym typeface="+mn-lt"/>
            </a:endParaRPr>
          </a:p>
        </p:txBody>
      </p:sp>
      <p:sp>
        <p:nvSpPr>
          <p:cNvPr id="1049072" name="矩形 122"/>
          <p:cNvSpPr/>
          <p:nvPr>
            <p:custDataLst>
              <p:tags r:id="rId8"/>
            </p:custDataLst>
          </p:nvPr>
        </p:nvSpPr>
        <p:spPr>
          <a:xfrm rot="204112">
            <a:off x="1821405" y="4039376"/>
            <a:ext cx="4095276" cy="2137548"/>
          </a:xfrm>
          <a:prstGeom prst="rect">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074" name="矩形 123"/>
          <p:cNvSpPr/>
          <p:nvPr>
            <p:custDataLst>
              <p:tags r:id="rId9"/>
            </p:custDataLst>
          </p:nvPr>
        </p:nvSpPr>
        <p:spPr>
          <a:xfrm>
            <a:off x="1826137" y="4040052"/>
            <a:ext cx="4095276" cy="21375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076" name="TextBox 2"/>
          <p:cNvSpPr txBox="1"/>
          <p:nvPr>
            <p:custDataLst>
              <p:tags r:id="rId10"/>
            </p:custDataLst>
          </p:nvPr>
        </p:nvSpPr>
        <p:spPr>
          <a:xfrm>
            <a:off x="2062741" y="4207027"/>
            <a:ext cx="3638292" cy="1765065"/>
          </a:xfrm>
          <a:prstGeom prst="rect">
            <a:avLst/>
          </a:prstGeom>
          <a:noFill/>
        </p:spPr>
        <p:txBody>
          <a:bodyPr wrap="square" bIns="4699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Bef>
                <a:spcPct val="0"/>
              </a:spcBef>
              <a:spcAft>
                <a:spcPct val="0"/>
              </a:spcAft>
              <a:buClrTx/>
              <a:buSzTx/>
              <a:buFontTx/>
            </a:pPr>
            <a:r>
              <a:rPr lang="zh-CN" altLang="en-US" sz="4000" b="1" spc="150">
                <a:solidFill>
                  <a:srgbClr val="FFFFFF"/>
                </a:solidFill>
                <a:latin typeface="+mj-ea"/>
                <a:ea typeface="+mj-ea"/>
                <a:cs typeface="微软雅黑" panose="020b0503020204020204" pitchFamily="34" charset="-122"/>
                <a:sym typeface="+mn-lt"/>
              </a:rPr>
              <a:t>认识自己的优点和不足</a:t>
            </a:r>
            <a:endParaRPr lang="zh-CN" altLang="en-US" sz="4000" b="1" spc="150">
              <a:solidFill>
                <a:srgbClr val="FFFFFF"/>
              </a:solidFill>
              <a:latin typeface="+mj-ea"/>
              <a:ea typeface="+mj-ea"/>
              <a:cs typeface="微软雅黑" panose="020b0503020204020204" pitchFamily="34" charset="-122"/>
              <a:sym typeface="+mn-lt"/>
            </a:endParaRPr>
          </a:p>
        </p:txBody>
      </p:sp>
      <p:sp>
        <p:nvSpPr>
          <p:cNvPr id="1049078" name="矩形 89"/>
          <p:cNvSpPr/>
          <p:nvPr>
            <p:custDataLst>
              <p:tags r:id="rId11"/>
            </p:custDataLst>
          </p:nvPr>
        </p:nvSpPr>
        <p:spPr>
          <a:xfrm rot="204112">
            <a:off x="6955711" y="4039376"/>
            <a:ext cx="4095276" cy="2137548"/>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080" name="矩形 90"/>
          <p:cNvSpPr/>
          <p:nvPr>
            <p:custDataLst>
              <p:tags r:id="rId12"/>
            </p:custDataLst>
          </p:nvPr>
        </p:nvSpPr>
        <p:spPr>
          <a:xfrm>
            <a:off x="6961119" y="4040052"/>
            <a:ext cx="4095276" cy="21375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082" name="TextBox 2"/>
          <p:cNvSpPr txBox="1"/>
          <p:nvPr>
            <p:custDataLst>
              <p:tags r:id="rId13"/>
            </p:custDataLst>
          </p:nvPr>
        </p:nvSpPr>
        <p:spPr>
          <a:xfrm>
            <a:off x="7197723" y="4207027"/>
            <a:ext cx="3638292" cy="1765065"/>
          </a:xfrm>
          <a:prstGeom prst="rect">
            <a:avLst/>
          </a:prstGeom>
          <a:noFill/>
        </p:spPr>
        <p:txBody>
          <a:bodyPr wrap="square" bIns="46990" rtlCol="0" anchor="ctr" anchorCtr="0">
            <a:normAutofit fontScale="96818"/>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Bef>
                <a:spcPct val="0"/>
              </a:spcBef>
              <a:spcAft>
                <a:spcPct val="0"/>
              </a:spcAft>
              <a:buClrTx/>
              <a:buSzTx/>
              <a:buFontTx/>
            </a:pPr>
            <a:r>
              <a:rPr lang="zh-CN" altLang="en-US" sz="4400" b="1" spc="150">
                <a:solidFill>
                  <a:srgbClr val="FFFFFF"/>
                </a:solidFill>
                <a:latin typeface="+mj-ea"/>
                <a:ea typeface="+mj-ea"/>
                <a:cs typeface="微软雅黑" panose="020b0503020204020204" pitchFamily="34" charset="-122"/>
                <a:sym typeface="+mn-lt"/>
              </a:rPr>
              <a:t>学会自我评价和自我调节</a:t>
            </a:r>
            <a:endParaRPr lang="zh-CN" altLang="en-US" sz="4400" b="1" spc="150">
              <a:solidFill>
                <a:srgbClr val="FFFFFF"/>
              </a:solidFill>
              <a:latin typeface="+mj-ea"/>
              <a:ea typeface="+mj-ea"/>
              <a:cs typeface="微软雅黑" panose="020b0503020204020204" pitchFamily="34" charset="-122"/>
              <a:sym typeface="+mn-lt"/>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49116" name="标题 1"/>
          <p:cNvSpPr>
            <a:spLocks noGrp="1"/>
          </p:cNvSpPr>
          <p:nvPr>
            <p:ph type="title"/>
          </p:nvPr>
        </p:nvSpPr>
        <p:spPr/>
        <p:txBody>
          <a:bodyPr/>
          <a:lstStyle/>
          <a:p>
            <a:r>
              <a:rPr lang="zh-CN" altLang="en-US"/>
              <a:t>情绪管理教育</a:t>
            </a:r>
            <a:endParaRPr lang="zh-CN" altLang="en-US"/>
          </a:p>
        </p:txBody>
      </p:sp>
      <p:sp>
        <p:nvSpPr>
          <p:cNvPr id="1049118" name="矩形 3"/>
          <p:cNvSpPr/>
          <p:nvPr>
            <p:custDataLst>
              <p:tags r:id="rId2"/>
            </p:custDataLst>
          </p:nvPr>
        </p:nvSpPr>
        <p:spPr>
          <a:xfrm>
            <a:off x="2042276" y="1436267"/>
            <a:ext cx="9311583" cy="1023782"/>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20" name="矩形 13"/>
          <p:cNvSpPr/>
          <p:nvPr>
            <p:custDataLst>
              <p:tags r:id="rId3"/>
            </p:custDataLst>
          </p:nvPr>
        </p:nvSpPr>
        <p:spPr>
          <a:xfrm>
            <a:off x="1524000" y="1436267"/>
            <a:ext cx="252527" cy="1023782"/>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22" name="文本框 4"/>
          <p:cNvSpPr txBox="1"/>
          <p:nvPr>
            <p:custDataLst>
              <p:tags r:id="rId4"/>
            </p:custDataLst>
          </p:nvPr>
        </p:nvSpPr>
        <p:spPr>
          <a:xfrm>
            <a:off x="2308889" y="1524722"/>
            <a:ext cx="8909546" cy="846922"/>
          </a:xfrm>
          <a:prstGeom prst="rect">
            <a:avLst/>
          </a:prstGeom>
          <a:noFill/>
        </p:spPr>
        <p:txBody>
          <a:bodyPr vert="horz" wrap="square" lIns="91440" tIns="45720" rIns="91440" bIns="45720" rtlCol="0" anchor="ctr" anchorCtr="0">
            <a:normAutofit fontScale="95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定义：情绪管理教育是初中生心理健康教育的重要内容，旨在帮助学生了解情绪的产生、表达和调节方式，培养积极情绪和应对消极情绪的能力。</a:t>
            </a:r>
            <a:endParaRPr lang="zh-CN" altLang="en-US" sz="2000" spc="150">
              <a:solidFill>
                <a:schemeClr val="tx1">
                  <a:lumMod val="85000"/>
                  <a:lumOff val="15000"/>
                </a:schemeClr>
              </a:solidFill>
              <a:latin typeface="+mn-ea"/>
              <a:sym typeface="+mn-ea"/>
            </a:endParaRPr>
          </a:p>
        </p:txBody>
      </p:sp>
      <p:sp>
        <p:nvSpPr>
          <p:cNvPr id="1049124" name="矩形 39"/>
          <p:cNvSpPr/>
          <p:nvPr>
            <p:custDataLst>
              <p:tags r:id="rId5"/>
            </p:custDataLst>
          </p:nvPr>
        </p:nvSpPr>
        <p:spPr>
          <a:xfrm>
            <a:off x="2042276" y="2651599"/>
            <a:ext cx="9311583" cy="1023782"/>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26" name="矩形 5"/>
          <p:cNvSpPr/>
          <p:nvPr>
            <p:custDataLst>
              <p:tags r:id="rId6"/>
            </p:custDataLst>
          </p:nvPr>
        </p:nvSpPr>
        <p:spPr>
          <a:xfrm>
            <a:off x="1524000" y="2651599"/>
            <a:ext cx="252527" cy="1023782"/>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28" name="文本框 41"/>
          <p:cNvSpPr txBox="1"/>
          <p:nvPr>
            <p:custDataLst>
              <p:tags r:id="rId7"/>
            </p:custDataLst>
          </p:nvPr>
        </p:nvSpPr>
        <p:spPr>
          <a:xfrm>
            <a:off x="2308889" y="2740055"/>
            <a:ext cx="8909546" cy="846922"/>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pc="150">
                <a:solidFill>
                  <a:schemeClr val="tx1">
                    <a:lumMod val="85000"/>
                    <a:lumOff val="15000"/>
                  </a:schemeClr>
                </a:solidFill>
                <a:latin typeface="+mn-ea"/>
                <a:sym typeface="+mn-ea"/>
              </a:rPr>
              <a:t>目标：提高学生的情绪智商，增强自我认知和自我调节能力，促进心理健康和人际关系和谐。</a:t>
            </a:r>
            <a:endParaRPr lang="zh-CN" altLang="en-US" spc="150">
              <a:solidFill>
                <a:schemeClr val="tx1">
                  <a:lumMod val="85000"/>
                  <a:lumOff val="15000"/>
                </a:schemeClr>
              </a:solidFill>
              <a:latin typeface="+mn-ea"/>
              <a:sym typeface="+mn-ea"/>
            </a:endParaRPr>
          </a:p>
        </p:txBody>
      </p:sp>
      <p:sp>
        <p:nvSpPr>
          <p:cNvPr id="1049130" name="矩形 12"/>
          <p:cNvSpPr/>
          <p:nvPr>
            <p:custDataLst>
              <p:tags r:id="rId8"/>
            </p:custDataLst>
          </p:nvPr>
        </p:nvSpPr>
        <p:spPr>
          <a:xfrm>
            <a:off x="2042276" y="3866931"/>
            <a:ext cx="9311583" cy="1023782"/>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32" name="矩形 17"/>
          <p:cNvSpPr/>
          <p:nvPr>
            <p:custDataLst>
              <p:tags r:id="rId9"/>
            </p:custDataLst>
          </p:nvPr>
        </p:nvSpPr>
        <p:spPr>
          <a:xfrm>
            <a:off x="1524000" y="3866931"/>
            <a:ext cx="252527" cy="1023782"/>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34" name="文本框 19"/>
          <p:cNvSpPr txBox="1"/>
          <p:nvPr>
            <p:custDataLst>
              <p:tags r:id="rId10"/>
            </p:custDataLst>
          </p:nvPr>
        </p:nvSpPr>
        <p:spPr>
          <a:xfrm>
            <a:off x="2308889" y="3955387"/>
            <a:ext cx="8909546" cy="846922"/>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pc="150">
                <a:solidFill>
                  <a:schemeClr val="tx1">
                    <a:lumMod val="85000"/>
                    <a:lumOff val="15000"/>
                  </a:schemeClr>
                </a:solidFill>
                <a:latin typeface="+mn-ea"/>
                <a:sym typeface="+mn-ea"/>
              </a:rPr>
              <a:t>内容：包括情绪识别、情绪表达、情绪调节和情绪运用等方面的知识和技能。</a:t>
            </a:r>
            <a:endParaRPr lang="zh-CN" altLang="en-US" spc="150">
              <a:solidFill>
                <a:schemeClr val="tx1">
                  <a:lumMod val="85000"/>
                  <a:lumOff val="15000"/>
                </a:schemeClr>
              </a:solidFill>
              <a:latin typeface="+mn-ea"/>
              <a:sym typeface="+mn-ea"/>
            </a:endParaRPr>
          </a:p>
        </p:txBody>
      </p:sp>
      <p:sp>
        <p:nvSpPr>
          <p:cNvPr id="1049136" name="矩形 49"/>
          <p:cNvSpPr/>
          <p:nvPr>
            <p:custDataLst>
              <p:tags r:id="rId11"/>
            </p:custDataLst>
          </p:nvPr>
        </p:nvSpPr>
        <p:spPr>
          <a:xfrm>
            <a:off x="2042276" y="5081640"/>
            <a:ext cx="9311583" cy="1023782"/>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38" name="矩形 26"/>
          <p:cNvSpPr/>
          <p:nvPr>
            <p:custDataLst>
              <p:tags r:id="rId12"/>
            </p:custDataLst>
          </p:nvPr>
        </p:nvSpPr>
        <p:spPr>
          <a:xfrm>
            <a:off x="1524000" y="5081640"/>
            <a:ext cx="252527" cy="1023782"/>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40" name="文本框 27"/>
          <p:cNvSpPr txBox="1"/>
          <p:nvPr>
            <p:custDataLst>
              <p:tags r:id="rId13"/>
            </p:custDataLst>
          </p:nvPr>
        </p:nvSpPr>
        <p:spPr>
          <a:xfrm>
            <a:off x="2308889" y="5170096"/>
            <a:ext cx="8909546" cy="846922"/>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pc="150">
                <a:solidFill>
                  <a:schemeClr val="tx1">
                    <a:lumMod val="85000"/>
                    <a:lumOff val="15000"/>
                  </a:schemeClr>
                </a:solidFill>
                <a:latin typeface="+mn-ea"/>
                <a:sym typeface="+mn-ea"/>
              </a:rPr>
              <a:t>方法：采用课堂讲解、案例分析、角色扮演、小组讨论等多种形式进行情绪管理教育。</a:t>
            </a:r>
            <a:endParaRPr lang="zh-CN" altLang="en-US" spc="150">
              <a:solidFill>
                <a:schemeClr val="tx1">
                  <a:lumMod val="85000"/>
                  <a:lumOff val="15000"/>
                </a:schemeClr>
              </a:solidFill>
              <a:latin typeface="+mn-ea"/>
              <a:sym typeface="+mn-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
        <p:nvSpPr>
          <p:cNvPr id="1049174" name="标题 1"/>
          <p:cNvSpPr>
            <a:spLocks noGrp="1"/>
          </p:cNvSpPr>
          <p:nvPr>
            <p:ph type="title"/>
          </p:nvPr>
        </p:nvSpPr>
        <p:spPr/>
        <p:txBody>
          <a:bodyPr/>
          <a:lstStyle/>
          <a:p>
            <a:r>
              <a:rPr lang="zh-CN" altLang="en-US"/>
              <a:t>人际关系教育</a:t>
            </a:r>
            <a:endParaRPr lang="zh-CN" altLang="en-US"/>
          </a:p>
        </p:txBody>
      </p:sp>
      <p:sp>
        <p:nvSpPr>
          <p:cNvPr id="1049176" name="矩形 3"/>
          <p:cNvSpPr/>
          <p:nvPr>
            <p:custDataLst>
              <p:tags r:id="rId2"/>
            </p:custDataLst>
          </p:nvPr>
        </p:nvSpPr>
        <p:spPr>
          <a:xfrm>
            <a:off x="2042276" y="1436267"/>
            <a:ext cx="9311583" cy="1023782"/>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78" name="矩形 13"/>
          <p:cNvSpPr/>
          <p:nvPr>
            <p:custDataLst>
              <p:tags r:id="rId3"/>
            </p:custDataLst>
          </p:nvPr>
        </p:nvSpPr>
        <p:spPr>
          <a:xfrm>
            <a:off x="1524000" y="1436267"/>
            <a:ext cx="252527" cy="1023782"/>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80" name="文本框 4"/>
          <p:cNvSpPr txBox="1"/>
          <p:nvPr>
            <p:custDataLst>
              <p:tags r:id="rId4"/>
            </p:custDataLst>
          </p:nvPr>
        </p:nvSpPr>
        <p:spPr>
          <a:xfrm>
            <a:off x="2308889" y="1524722"/>
            <a:ext cx="8909546" cy="846922"/>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学会建立良好的人际关系，培养合作精神</a:t>
            </a:r>
            <a:endParaRPr lang="zh-CN" altLang="en-US" sz="2000" spc="150">
              <a:solidFill>
                <a:schemeClr val="tx1">
                  <a:lumMod val="85000"/>
                  <a:lumOff val="15000"/>
                </a:schemeClr>
              </a:solidFill>
              <a:latin typeface="+mn-ea"/>
              <a:sym typeface="+mn-ea"/>
            </a:endParaRPr>
          </a:p>
        </p:txBody>
      </p:sp>
      <p:sp>
        <p:nvSpPr>
          <p:cNvPr id="1049182" name="矩形 39"/>
          <p:cNvSpPr/>
          <p:nvPr>
            <p:custDataLst>
              <p:tags r:id="rId5"/>
            </p:custDataLst>
          </p:nvPr>
        </p:nvSpPr>
        <p:spPr>
          <a:xfrm>
            <a:off x="2042276" y="2651599"/>
            <a:ext cx="9311583" cy="1023782"/>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84" name="矩形 5"/>
          <p:cNvSpPr/>
          <p:nvPr>
            <p:custDataLst>
              <p:tags r:id="rId6"/>
            </p:custDataLst>
          </p:nvPr>
        </p:nvSpPr>
        <p:spPr>
          <a:xfrm>
            <a:off x="1524000" y="2651599"/>
            <a:ext cx="252527" cy="1023782"/>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86" name="文本框 41"/>
          <p:cNvSpPr txBox="1"/>
          <p:nvPr>
            <p:custDataLst>
              <p:tags r:id="rId7"/>
            </p:custDataLst>
          </p:nvPr>
        </p:nvSpPr>
        <p:spPr>
          <a:xfrm>
            <a:off x="2308889" y="2740055"/>
            <a:ext cx="8909546" cy="846922"/>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学会处理人际冲突，提高解决矛盾的能力</a:t>
            </a:r>
            <a:endParaRPr lang="zh-CN" altLang="en-US" sz="2000" spc="150">
              <a:solidFill>
                <a:schemeClr val="tx1">
                  <a:lumMod val="85000"/>
                  <a:lumOff val="15000"/>
                </a:schemeClr>
              </a:solidFill>
              <a:latin typeface="+mn-ea"/>
              <a:sym typeface="+mn-ea"/>
            </a:endParaRPr>
          </a:p>
        </p:txBody>
      </p:sp>
      <p:sp>
        <p:nvSpPr>
          <p:cNvPr id="1049188" name="矩形 12"/>
          <p:cNvSpPr/>
          <p:nvPr>
            <p:custDataLst>
              <p:tags r:id="rId8"/>
            </p:custDataLst>
          </p:nvPr>
        </p:nvSpPr>
        <p:spPr>
          <a:xfrm>
            <a:off x="2042276" y="3866931"/>
            <a:ext cx="9311583" cy="1023782"/>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90" name="矩形 17"/>
          <p:cNvSpPr/>
          <p:nvPr>
            <p:custDataLst>
              <p:tags r:id="rId9"/>
            </p:custDataLst>
          </p:nvPr>
        </p:nvSpPr>
        <p:spPr>
          <a:xfrm>
            <a:off x="1524000" y="3866931"/>
            <a:ext cx="252527" cy="1023782"/>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92" name="文本框 19"/>
          <p:cNvSpPr txBox="1"/>
          <p:nvPr>
            <p:custDataLst>
              <p:tags r:id="rId10"/>
            </p:custDataLst>
          </p:nvPr>
        </p:nvSpPr>
        <p:spPr>
          <a:xfrm>
            <a:off x="2308889" y="3955387"/>
            <a:ext cx="8909546" cy="846922"/>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培养良好的沟通技巧，增强表达能力</a:t>
            </a:r>
            <a:endParaRPr lang="zh-CN" altLang="en-US" sz="2000" spc="150">
              <a:solidFill>
                <a:schemeClr val="tx1">
                  <a:lumMod val="85000"/>
                  <a:lumOff val="15000"/>
                </a:schemeClr>
              </a:solidFill>
              <a:latin typeface="+mn-ea"/>
              <a:sym typeface="+mn-ea"/>
            </a:endParaRPr>
          </a:p>
        </p:txBody>
      </p:sp>
      <p:sp>
        <p:nvSpPr>
          <p:cNvPr id="1049194" name="矩形 49"/>
          <p:cNvSpPr/>
          <p:nvPr>
            <p:custDataLst>
              <p:tags r:id="rId11"/>
            </p:custDataLst>
          </p:nvPr>
        </p:nvSpPr>
        <p:spPr>
          <a:xfrm>
            <a:off x="2042276" y="5081640"/>
            <a:ext cx="9311583" cy="1023782"/>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96" name="矩形 26"/>
          <p:cNvSpPr/>
          <p:nvPr>
            <p:custDataLst>
              <p:tags r:id="rId12"/>
            </p:custDataLst>
          </p:nvPr>
        </p:nvSpPr>
        <p:spPr>
          <a:xfrm>
            <a:off x="1524000" y="5081640"/>
            <a:ext cx="252527" cy="1023782"/>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98" name="文本框 27"/>
          <p:cNvSpPr txBox="1"/>
          <p:nvPr>
            <p:custDataLst>
              <p:tags r:id="rId13"/>
            </p:custDataLst>
          </p:nvPr>
        </p:nvSpPr>
        <p:spPr>
          <a:xfrm>
            <a:off x="2308889" y="5170096"/>
            <a:ext cx="8909546" cy="846922"/>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学会尊重他人，建立自尊和自信</a:t>
            </a:r>
            <a:endParaRPr lang="zh-CN" altLang="en-US" sz="2000" spc="150">
              <a:solidFill>
                <a:schemeClr val="tx1">
                  <a:lumMod val="85000"/>
                  <a:lumOff val="15000"/>
                </a:schemeClr>
              </a:solidFill>
              <a:latin typeface="+mn-ea"/>
              <a:sym typeface="+mn-ea"/>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49232" name="标题 1"/>
          <p:cNvSpPr>
            <a:spLocks noGrp="1"/>
          </p:cNvSpPr>
          <p:nvPr>
            <p:ph type="title"/>
          </p:nvPr>
        </p:nvSpPr>
        <p:spPr/>
        <p:txBody>
          <a:bodyPr/>
          <a:lstStyle/>
          <a:p>
            <a:r>
              <a:rPr lang="zh-CN" altLang="en-US"/>
              <a:t>学习心理教育</a:t>
            </a:r>
            <a:endParaRPr lang="zh-CN" altLang="en-US"/>
          </a:p>
        </p:txBody>
      </p:sp>
      <p:sp>
        <p:nvSpPr>
          <p:cNvPr id="1049234" name="对角圆角矩形 15"/>
          <p:cNvSpPr/>
          <p:nvPr>
            <p:custDataLst>
              <p:tags r:id="rId2"/>
            </p:custDataLst>
          </p:nvPr>
        </p:nvSpPr>
        <p:spPr>
          <a:xfrm>
            <a:off x="1793360" y="4098491"/>
            <a:ext cx="9291232" cy="783116"/>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236" name="对角圆角矩形 16"/>
          <p:cNvSpPr/>
          <p:nvPr>
            <p:custDataLst>
              <p:tags r:id="rId3"/>
            </p:custDataLst>
          </p:nvPr>
        </p:nvSpPr>
        <p:spPr>
          <a:xfrm>
            <a:off x="1793360" y="3956274"/>
            <a:ext cx="565480" cy="539591"/>
          </a:xfrm>
          <a:prstGeom prst="round2DiagRect">
            <a:avLst>
              <a:gd name="adj1" fmla="val 26654"/>
              <a:gd name="adj2" fmla="val 0"/>
            </a:avLst>
          </a:prstGeom>
          <a:solidFill>
            <a:schemeClr val="accent3"/>
          </a:solidFill>
          <a:ln>
            <a:noFill/>
          </a:ln>
          <a:effectLst>
            <a:outerShdw blurRad="165100" dist="25400" dir="2700000" sx="102000" sy="102000" algn="tl" rotWithShape="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238" name="直角三角形 17"/>
          <p:cNvSpPr/>
          <p:nvPr>
            <p:custDataLst>
              <p:tags r:id="rId4"/>
            </p:custDataLst>
          </p:nvPr>
        </p:nvSpPr>
        <p:spPr>
          <a:xfrm>
            <a:off x="2358966" y="3956926"/>
            <a:ext cx="85199" cy="141997"/>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240" name="文本框 27"/>
          <p:cNvSpPr txBox="1"/>
          <p:nvPr>
            <p:custDataLst>
              <p:tags r:id="rId5"/>
            </p:custDataLst>
          </p:nvPr>
        </p:nvSpPr>
        <p:spPr>
          <a:xfrm>
            <a:off x="2395499" y="4109581"/>
            <a:ext cx="8394896" cy="769627"/>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内容：学习策略、学习方法、时间管理等方面的指导和训练</a:t>
            </a:r>
            <a:endParaRPr lang="en-US" altLang="zh-CN">
              <a:solidFill>
                <a:schemeClr val="dk1">
                  <a:lumMod val="80000"/>
                  <a:lumOff val="20000"/>
                </a:schemeClr>
              </a:solidFill>
              <a:latin typeface="+mn-ea"/>
              <a:sym typeface="+mn-ea"/>
            </a:endParaRPr>
          </a:p>
        </p:txBody>
      </p:sp>
      <p:sp>
        <p:nvSpPr>
          <p:cNvPr id="1049242" name="对角圆角矩形 52"/>
          <p:cNvSpPr/>
          <p:nvPr>
            <p:custDataLst>
              <p:tags r:id="rId6"/>
            </p:custDataLst>
          </p:nvPr>
        </p:nvSpPr>
        <p:spPr>
          <a:xfrm>
            <a:off x="1793360" y="1507269"/>
            <a:ext cx="9291232" cy="783116"/>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244" name="对角圆角矩形 53"/>
          <p:cNvSpPr/>
          <p:nvPr>
            <p:custDataLst>
              <p:tags r:id="rId7"/>
            </p:custDataLst>
          </p:nvPr>
        </p:nvSpPr>
        <p:spPr>
          <a:xfrm>
            <a:off x="1793360" y="1364400"/>
            <a:ext cx="565480" cy="539591"/>
          </a:xfrm>
          <a:prstGeom prst="round2DiagRect">
            <a:avLst>
              <a:gd name="adj1" fmla="val 26654"/>
              <a:gd name="adj2" fmla="val 0"/>
            </a:avLst>
          </a:prstGeom>
          <a:solidFill>
            <a:schemeClr val="accent1"/>
          </a:solidFill>
          <a:ln>
            <a:noFill/>
          </a:ln>
          <a:effectLst>
            <a:outerShdw blurRad="165100" dist="25400" dir="2700000" sx="102000" sy="102000" algn="tl" rotWithShape="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246" name="直角三角形 54"/>
          <p:cNvSpPr/>
          <p:nvPr>
            <p:custDataLst>
              <p:tags r:id="rId8"/>
            </p:custDataLst>
          </p:nvPr>
        </p:nvSpPr>
        <p:spPr>
          <a:xfrm>
            <a:off x="2358966" y="1365052"/>
            <a:ext cx="85199" cy="141997"/>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248" name="文本框 56"/>
          <p:cNvSpPr txBox="1"/>
          <p:nvPr>
            <p:custDataLst>
              <p:tags r:id="rId9"/>
            </p:custDataLst>
          </p:nvPr>
        </p:nvSpPr>
        <p:spPr>
          <a:xfrm>
            <a:off x="2395499" y="1510531"/>
            <a:ext cx="8394896" cy="769627"/>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定义：关注学生的学习心理和行为，培养学生的学习习惯和态度</a:t>
            </a:r>
            <a:endParaRPr lang="zh-CN" altLang="en-US">
              <a:solidFill>
                <a:schemeClr val="dk1">
                  <a:lumMod val="80000"/>
                  <a:lumOff val="20000"/>
                </a:schemeClr>
              </a:solidFill>
              <a:latin typeface="+mn-ea"/>
              <a:sym typeface="+mn-ea"/>
            </a:endParaRPr>
          </a:p>
        </p:txBody>
      </p:sp>
      <p:sp>
        <p:nvSpPr>
          <p:cNvPr id="1049250" name="对角圆角矩形 5"/>
          <p:cNvSpPr/>
          <p:nvPr>
            <p:custDataLst>
              <p:tags r:id="rId10"/>
            </p:custDataLst>
          </p:nvPr>
        </p:nvSpPr>
        <p:spPr>
          <a:xfrm>
            <a:off x="1793360" y="2802880"/>
            <a:ext cx="9291232" cy="783116"/>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252" name="对角圆角矩形 6"/>
          <p:cNvSpPr/>
          <p:nvPr>
            <p:custDataLst>
              <p:tags r:id="rId11"/>
            </p:custDataLst>
          </p:nvPr>
        </p:nvSpPr>
        <p:spPr>
          <a:xfrm>
            <a:off x="1793360" y="2660011"/>
            <a:ext cx="565480" cy="539591"/>
          </a:xfrm>
          <a:prstGeom prst="round2DiagRect">
            <a:avLst>
              <a:gd name="adj1" fmla="val 26654"/>
              <a:gd name="adj2" fmla="val 0"/>
            </a:avLst>
          </a:prstGeom>
          <a:solidFill>
            <a:schemeClr val="accent2"/>
          </a:solidFill>
          <a:ln>
            <a:noFill/>
          </a:ln>
          <a:effectLst>
            <a:outerShdw blurRad="165100" dist="25400" dir="2700000" sx="102000" sy="102000" algn="tl" rotWithShape="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254" name="直角三角形 7"/>
          <p:cNvSpPr/>
          <p:nvPr>
            <p:custDataLst>
              <p:tags r:id="rId12"/>
            </p:custDataLst>
          </p:nvPr>
        </p:nvSpPr>
        <p:spPr>
          <a:xfrm>
            <a:off x="2358966" y="2661315"/>
            <a:ext cx="85199" cy="141997"/>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256" name="文本框 8"/>
          <p:cNvSpPr txBox="1"/>
          <p:nvPr>
            <p:custDataLst>
              <p:tags r:id="rId13"/>
            </p:custDataLst>
          </p:nvPr>
        </p:nvSpPr>
        <p:spPr>
          <a:xfrm>
            <a:off x="2395499" y="2813970"/>
            <a:ext cx="8394896" cy="769627"/>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目标：提高学生的学习动力、兴趣和成绩</a:t>
            </a:r>
            <a:endParaRPr lang="zh-CN" altLang="en-US">
              <a:solidFill>
                <a:schemeClr val="dk1">
                  <a:lumMod val="80000"/>
                  <a:lumOff val="20000"/>
                </a:schemeClr>
              </a:solidFill>
              <a:latin typeface="+mn-ea"/>
              <a:sym typeface="+mn-ea"/>
            </a:endParaRPr>
          </a:p>
        </p:txBody>
      </p:sp>
      <p:sp>
        <p:nvSpPr>
          <p:cNvPr id="1049258" name="对角圆角矩形 9"/>
          <p:cNvSpPr/>
          <p:nvPr>
            <p:custDataLst>
              <p:tags r:id="rId14"/>
            </p:custDataLst>
          </p:nvPr>
        </p:nvSpPr>
        <p:spPr>
          <a:xfrm>
            <a:off x="1793360" y="5394754"/>
            <a:ext cx="9291232" cy="783116"/>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260" name="对角圆角矩形 10"/>
          <p:cNvSpPr/>
          <p:nvPr>
            <p:custDataLst>
              <p:tags r:id="rId15"/>
            </p:custDataLst>
          </p:nvPr>
        </p:nvSpPr>
        <p:spPr>
          <a:xfrm>
            <a:off x="1793360" y="5251884"/>
            <a:ext cx="565480" cy="539591"/>
          </a:xfrm>
          <a:prstGeom prst="round2DiagRect">
            <a:avLst>
              <a:gd name="adj1" fmla="val 26654"/>
              <a:gd name="adj2" fmla="val 0"/>
            </a:avLst>
          </a:prstGeom>
          <a:solidFill>
            <a:schemeClr val="accent4"/>
          </a:solidFill>
          <a:ln>
            <a:noFill/>
          </a:ln>
          <a:effectLst>
            <a:outerShdw blurRad="165100" dist="25400" dir="2700000" sx="102000" sy="102000" algn="tl" rotWithShape="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262" name="直角三角形 11"/>
          <p:cNvSpPr/>
          <p:nvPr>
            <p:custDataLst>
              <p:tags r:id="rId16"/>
            </p:custDataLst>
          </p:nvPr>
        </p:nvSpPr>
        <p:spPr>
          <a:xfrm>
            <a:off x="2358966" y="5252537"/>
            <a:ext cx="85199" cy="141997"/>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264" name="文本框 12"/>
          <p:cNvSpPr txBox="1"/>
          <p:nvPr>
            <p:custDataLst>
              <p:tags r:id="rId17"/>
            </p:custDataLst>
          </p:nvPr>
        </p:nvSpPr>
        <p:spPr>
          <a:xfrm>
            <a:off x="2395499" y="5405192"/>
            <a:ext cx="8394896" cy="769627"/>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方法：采用多种形式，如讲座、小组讨论、案例分析等</a:t>
            </a:r>
            <a:endParaRPr lang="en-US" altLang="zh-CN">
              <a:solidFill>
                <a:schemeClr val="dk1">
                  <a:lumMod val="80000"/>
                  <a:lumOff val="20000"/>
                </a:schemeClr>
              </a:solidFill>
              <a:latin typeface="+mn-ea"/>
              <a:sym typeface="+mn-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298" name="标题"/>
          <p:cNvSpPr>
            <a:spLocks noGrp="1"/>
          </p:cNvSpPr>
          <p:nvPr>
            <p:ph type="title"/>
            <p:custDataLst>
              <p:tags r:id="rId2"/>
            </p:custDataLst>
          </p:nvPr>
        </p:nvSpPr>
        <p:spPr>
          <a:xfrm>
            <a:off x="1526400" y="3381109"/>
            <a:ext cx="9144000" cy="1152000"/>
          </a:xfrm>
        </p:spPr>
        <p:txBody>
          <a:bodyPr/>
          <a:lstStyle/>
          <a:p>
            <a:r>
              <a:rPr lang="zh-CN" altLang="en-US"/>
              <a:t>初中生心理援助的方式</a:t>
            </a:r>
            <a:endParaRPr lang="zh-CN" altLang="en-US"/>
          </a:p>
        </p:txBody>
      </p:sp>
      <p:sp>
        <p:nvSpPr>
          <p:cNvPr id="1049300" name="节编号"/>
          <p:cNvSpPr>
            <a:spLocks noGrp="1"/>
          </p:cNvSpPr>
          <p:nvPr>
            <p:ph type="body" sz="quarter" idx="13"/>
            <p:custDataLst>
              <p:tags r:id="rId3"/>
            </p:custDataLst>
          </p:nvPr>
        </p:nvSpPr>
        <p:spPr>
          <a:xfrm>
            <a:off x="1524000" y="2189693"/>
            <a:ext cx="9144000" cy="1148675"/>
          </a:xfrm>
        </p:spPr>
        <p:txBody>
          <a:bodyPr/>
          <a:lstStyle/>
          <a:p>
            <a:r>
              <a:rPr lang="en-US" altLang="zh-CN"/>
              <a:t>03</a:t>
            </a:r>
            <a:endParaRPr lang="en-US" altLang="zh-CN"/>
          </a:p>
        </p:txBody>
      </p:sp>
    </p:spTree>
    <p:custDataLst>
      <p:tags r:id="rId4"/>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49326" name="标题 1"/>
          <p:cNvSpPr>
            <a:spLocks noGrp="1"/>
          </p:cNvSpPr>
          <p:nvPr>
            <p:ph type="title"/>
          </p:nvPr>
        </p:nvSpPr>
        <p:spPr/>
        <p:txBody>
          <a:bodyPr/>
          <a:lstStyle/>
          <a:p>
            <a:r>
              <a:rPr lang="zh-CN" altLang="en-US"/>
              <a:t>心理咨询与辅导</a:t>
            </a:r>
            <a:endParaRPr lang="zh-CN" altLang="en-US"/>
          </a:p>
        </p:txBody>
      </p:sp>
      <p:sp>
        <p:nvSpPr>
          <p:cNvPr id="1049328" name="矩形 5"/>
          <p:cNvSpPr/>
          <p:nvPr>
            <p:custDataLst>
              <p:tags r:id="rId2"/>
            </p:custDataLst>
          </p:nvPr>
        </p:nvSpPr>
        <p:spPr>
          <a:xfrm>
            <a:off x="1524000" y="2600786"/>
            <a:ext cx="2319782" cy="234624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sym typeface="Arial" pitchFamily="34" charset="0"/>
            </a:endParaRPr>
          </a:p>
        </p:txBody>
      </p:sp>
      <p:sp>
        <p:nvSpPr>
          <p:cNvPr id="1049330" name="矩形 10"/>
          <p:cNvSpPr/>
          <p:nvPr>
            <p:custDataLst>
              <p:tags r:id="rId3"/>
            </p:custDataLst>
          </p:nvPr>
        </p:nvSpPr>
        <p:spPr>
          <a:xfrm>
            <a:off x="1841772" y="2595642"/>
            <a:ext cx="476305" cy="2469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5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sym typeface="Arial" pitchFamily="34" charset="0"/>
            </a:endParaRPr>
          </a:p>
        </p:txBody>
      </p:sp>
      <p:sp>
        <p:nvSpPr>
          <p:cNvPr id="1049332" name="TextBox 2"/>
          <p:cNvSpPr txBox="1"/>
          <p:nvPr>
            <p:custDataLst>
              <p:tags r:id="rId4"/>
            </p:custDataLst>
          </p:nvPr>
        </p:nvSpPr>
        <p:spPr>
          <a:xfrm>
            <a:off x="1662883" y="3114594"/>
            <a:ext cx="2042231" cy="1649085"/>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200" spc="150">
                <a:solidFill>
                  <a:schemeClr val="dk1">
                    <a:lumMod val="80000"/>
                    <a:lumOff val="20000"/>
                  </a:schemeClr>
                </a:solidFill>
                <a:latin typeface="+mn-ea"/>
                <a:cs typeface="微软雅黑" panose="020b0503020204020204" pitchFamily="34" charset="-122"/>
                <a:sym typeface="Arial" pitchFamily="34" charset="0"/>
              </a:rPr>
              <a:t>定义：通过专业心理咨询师提供的心理援助，帮助初中生解决心理问题，促进其心理健康发展。</a:t>
            </a:r>
            <a:endParaRPr lang="zh-CN" altLang="en-US" sz="1200"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9334" name="矩形 6"/>
          <p:cNvSpPr/>
          <p:nvPr>
            <p:custDataLst>
              <p:tags r:id="rId5"/>
            </p:custDataLst>
          </p:nvPr>
        </p:nvSpPr>
        <p:spPr>
          <a:xfrm>
            <a:off x="4031888" y="2600786"/>
            <a:ext cx="2319782" cy="234624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sym typeface="Arial" pitchFamily="34" charset="0"/>
            </a:endParaRPr>
          </a:p>
        </p:txBody>
      </p:sp>
      <p:sp>
        <p:nvSpPr>
          <p:cNvPr id="1049336" name="矩形 11"/>
          <p:cNvSpPr/>
          <p:nvPr>
            <p:custDataLst>
              <p:tags r:id="rId6"/>
            </p:custDataLst>
          </p:nvPr>
        </p:nvSpPr>
        <p:spPr>
          <a:xfrm>
            <a:off x="4366806" y="2595642"/>
            <a:ext cx="476305" cy="2469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5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sym typeface="Arial" pitchFamily="34" charset="0"/>
            </a:endParaRPr>
          </a:p>
        </p:txBody>
      </p:sp>
      <p:sp>
        <p:nvSpPr>
          <p:cNvPr id="1049338" name="TextBox 2"/>
          <p:cNvSpPr txBox="1"/>
          <p:nvPr>
            <p:custDataLst>
              <p:tags r:id="rId7"/>
            </p:custDataLst>
          </p:nvPr>
        </p:nvSpPr>
        <p:spPr>
          <a:xfrm>
            <a:off x="4170199" y="3114594"/>
            <a:ext cx="2042231" cy="1649085"/>
          </a:xfrm>
          <a:prstGeom prst="rect">
            <a:avLst/>
          </a:prstGeom>
          <a:noFill/>
        </p:spPr>
        <p:txBody>
          <a:bodyPr wrap="square" rtlCol="0">
            <a:normAutofit fontScale="65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目的：提供心理支持和指导，帮助初中生应对学习、生活和人际关系中的挑战，提高心理素质和应对能力。</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9340" name="矩形 33"/>
          <p:cNvSpPr/>
          <p:nvPr>
            <p:custDataLst>
              <p:tags r:id="rId8"/>
            </p:custDataLst>
          </p:nvPr>
        </p:nvSpPr>
        <p:spPr>
          <a:xfrm>
            <a:off x="6535775" y="2600786"/>
            <a:ext cx="2319782" cy="234624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sym typeface="Arial" pitchFamily="34" charset="0"/>
            </a:endParaRPr>
          </a:p>
        </p:txBody>
      </p:sp>
      <p:sp>
        <p:nvSpPr>
          <p:cNvPr id="1049342" name="矩形 37"/>
          <p:cNvSpPr/>
          <p:nvPr>
            <p:custDataLst>
              <p:tags r:id="rId9"/>
            </p:custDataLst>
          </p:nvPr>
        </p:nvSpPr>
        <p:spPr>
          <a:xfrm>
            <a:off x="6853547" y="2595642"/>
            <a:ext cx="476305" cy="2469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5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sym typeface="Arial" pitchFamily="34" charset="0"/>
            </a:endParaRPr>
          </a:p>
        </p:txBody>
      </p:sp>
      <p:sp>
        <p:nvSpPr>
          <p:cNvPr id="1049344" name="TextBox 2"/>
          <p:cNvSpPr txBox="1"/>
          <p:nvPr>
            <p:custDataLst>
              <p:tags r:id="rId10"/>
            </p:custDataLst>
          </p:nvPr>
        </p:nvSpPr>
        <p:spPr>
          <a:xfrm>
            <a:off x="6674657" y="3114594"/>
            <a:ext cx="2042231" cy="1649085"/>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200" spc="150">
                <a:solidFill>
                  <a:schemeClr val="dk1">
                    <a:lumMod val="80000"/>
                    <a:lumOff val="20000"/>
                  </a:schemeClr>
                </a:solidFill>
                <a:latin typeface="+mn-ea"/>
                <a:cs typeface="微软雅黑" panose="020b0503020204020204" pitchFamily="34" charset="-122"/>
                <a:sym typeface="Arial" pitchFamily="34" charset="0"/>
              </a:rPr>
              <a:t>方法：包括个体咨询、团体辅导、电话咨询、网络辅导等多种形式，根据具体情况选择合适的方式。</a:t>
            </a:r>
            <a:endParaRPr lang="zh-CN" altLang="en-US" sz="1200"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9346" name="矩形 34"/>
          <p:cNvSpPr/>
          <p:nvPr>
            <p:custDataLst>
              <p:tags r:id="rId11"/>
            </p:custDataLst>
          </p:nvPr>
        </p:nvSpPr>
        <p:spPr>
          <a:xfrm>
            <a:off x="9034518" y="2600786"/>
            <a:ext cx="2319782" cy="234624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sym typeface="Arial" pitchFamily="34" charset="0"/>
            </a:endParaRPr>
          </a:p>
        </p:txBody>
      </p:sp>
      <p:sp>
        <p:nvSpPr>
          <p:cNvPr id="1049348" name="矩形 38"/>
          <p:cNvSpPr/>
          <p:nvPr>
            <p:custDataLst>
              <p:tags r:id="rId12"/>
            </p:custDataLst>
          </p:nvPr>
        </p:nvSpPr>
        <p:spPr>
          <a:xfrm>
            <a:off x="9369437" y="2595642"/>
            <a:ext cx="476305" cy="2469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5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sym typeface="Arial" pitchFamily="34" charset="0"/>
            </a:endParaRPr>
          </a:p>
        </p:txBody>
      </p:sp>
      <p:sp>
        <p:nvSpPr>
          <p:cNvPr id="1049350" name="TextBox 2"/>
          <p:cNvSpPr txBox="1"/>
          <p:nvPr>
            <p:custDataLst>
              <p:tags r:id="rId13"/>
            </p:custDataLst>
          </p:nvPr>
        </p:nvSpPr>
        <p:spPr>
          <a:xfrm>
            <a:off x="9173401" y="3114594"/>
            <a:ext cx="2042231" cy="1649085"/>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200" spc="150">
                <a:solidFill>
                  <a:schemeClr val="dk1">
                    <a:lumMod val="80000"/>
                    <a:lumOff val="20000"/>
                  </a:schemeClr>
                </a:solidFill>
                <a:latin typeface="+mn-ea"/>
                <a:cs typeface="微软雅黑" panose="020b0503020204020204" pitchFamily="34" charset="-122"/>
                <a:sym typeface="Arial" pitchFamily="34" charset="0"/>
              </a:rPr>
              <a:t>注意事项：选择专业心理咨询师，遵循保密原则，关注学生的反馈和变化，及时调整辅导方案。</a:t>
            </a:r>
            <a:endParaRPr lang="zh-CN" altLang="en-US" sz="1200" spc="150">
              <a:solidFill>
                <a:schemeClr val="dk1">
                  <a:lumMod val="80000"/>
                  <a:lumOff val="20000"/>
                </a:schemeClr>
              </a:solidFill>
              <a:latin typeface="+mn-ea"/>
              <a:cs typeface="微软雅黑" panose="020b0503020204020204" pitchFamily="34" charset="-122"/>
              <a:sym typeface="Arial" pitchFamily="34" charset="0"/>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https://d.book118.com/395034000203011041</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80"/>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4"/>
  <p:tag name="KSO_WM_UNIT_INDEX" val="4"/>
  <p:tag name="KSO_WM_UNIT_LAYERLEVEL" val="1"/>
  <p:tag name="KSO_WM_UNIT_NOCLEAR" val="0"/>
  <p:tag name="KSO_WM_UNIT_PRESET_TEXT" val="署名占位符"/>
  <p:tag name="KSO_WM_UNIT_SUBTYPE" val="b"/>
  <p:tag name="KSO_WM_UNIT_TYPE" val="f"/>
  <p:tag name="KSO_WM_UNIT_VALUE" val="8"/>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310"/>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标题"/>
  <p:tag name="KSO_WM_UNIT_TYPE" val="a"/>
  <p:tag name="KSO_WM_UNIT_VALUE" val="3"/>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副标题"/>
  <p:tag name="KSO_WM_UNIT_TYPE" val="b"/>
  <p:tag name="KSO_WM_UNIT_VALUE" val="10"/>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14"/>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6.xml><?xml version="1.0" encoding="utf-8"?>
<p:tagLst xmlns:p="http://schemas.openxmlformats.org/presentationml/2006/main">
  <p:tag name="KSO_WM_BEAUTIFY_FLAG" val="#wm#"/>
  <p:tag name="KSO_WM_TAG_VERSION" val="1.0"/>
  <p:tag name="KSO_WM_UNIT_COMPATIBLE" val="1"/>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节编号"/>
  <p:tag name="KSO_WM_UNIT_TYPE" val="e"/>
  <p:tag name="KSO_WM_UNIT_VALUE" val="13"/>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160"/>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二级 三级 四级 五级"/>
  <p:tag name="KSO_WM_UNIT_SUBTYPE" val="a"/>
  <p:tag name="KSO_WM_UNIT_TYPE" val="f"/>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二级 三级 四级 五级"/>
  <p:tag name="KSO_WM_UNIT_SUBTYPE" val="a"/>
  <p:tag name="KSO_WM_UNIT_TYPE" val="h_f"/>
  <p:tag name="KSO_WM_UNIT_VALUE" val="128"/>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二级 三级 四级 五级"/>
  <p:tag name="KSO_WM_UNIT_SUBTYPE" val="a"/>
  <p:tag name="KSO_WM_UNIT_TYPE" val="h_f"/>
  <p:tag name="KSO_WM_UNIT_VALUE" val="128"/>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372"/>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40"/>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5"/>
  <p:tag name="KSO_WM_UNIT_INDEX" val="5"/>
  <p:tag name="KSO_WM_UNIT_LAYERLEVEL" val="1"/>
  <p:tag name="KSO_WM_UNIT_NOCLEAR" val="0"/>
  <p:tag name="KSO_WM_UNIT_PRESET_TEXT" val="署名占位符"/>
  <p:tag name="KSO_WM_UNIT_SUBTYPE" val="b"/>
  <p:tag name="KSO_WM_UNIT_TYPE" val="f"/>
  <p:tag name="KSO_WM_UNIT_VALUE" val="8"/>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51.xml><?xml version="1.0" encoding="utf-8"?>
<p:tagLst xmlns:p="http://schemas.openxmlformats.org/presentationml/2006/main">
  <p:tag name="KSO_WM_BEAUTIFY_FLAG" val="#wm#"/>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_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Lst>
</file>

<file path=ppt/tags/tag52.xml><?xml version="1.0" encoding="utf-8"?>
<p:tagLst xmlns:p="http://schemas.openxmlformats.org/presentationml/2006/main">
  <p:tag name="KSO_WM_BEAUTIFY_FLAG" val="#wm#"/>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_0*f*1"/>
  <p:tag name="KSO_WM_UNIT_INDEX" val="1"/>
  <p:tag name="KSO_WM_UNIT_LAYERLEVEL" val="1"/>
  <p:tag name="KSO_WM_UNIT_NOCLEAR" val="0"/>
  <p:tag name="KSO_WM_UNIT_PRESET_TEXT" val="单击此处编辑母版文本样式 二级 三级 四级 五级"/>
  <p:tag name="KSO_WM_UNIT_SUBTYPE" val="a"/>
  <p:tag name="KSO_WM_UNIT_TYPE" val="f"/>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56.xml><?xml version="1.0" encoding="utf-8"?>
<p:tagLst xmlns:p="http://schemas.openxmlformats.org/presentationml/2006/main">
  <p:tag name="KSO_WM_BEAUTIFY_FLAG" val="#wm#"/>
  <p:tag name="KSO_WM_TAG_VERSION" val="1.0"/>
  <p:tag name="KSO_WM_TEMPLATE_CATEGORY" val="custom"/>
  <p:tag name="KSO_WM_TEMPLATE_COLOR_TYPE" val="0"/>
  <p:tag name="KSO_WM_TEMPLATE_INDEX" val="20230995"/>
  <p:tag name="KSO_WM_TEMPLATE_MASTER_TYPE" val="0"/>
  <p:tag name="KSO_WM_TEMPLATE_SUBCATEGORY" val="29"/>
  <p:tag name="KSO_WM_TEMPLATE_THUMBS_INDEX" val="1、9"/>
</p:tagLst>
</file>

<file path=ppt/tags/tag57.xml><?xml version="1.0" encoding="utf-8"?>
<p:tagLst xmlns:p="http://schemas.openxmlformats.org/presentationml/2006/main">
  <p:tag name="KSO_WM_BEAUTIFY_FLAG" val="#wm#"/>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1*a*1"/>
  <p:tag name="KSO_WM_UNIT_INDEX" val="1"/>
  <p:tag name="KSO_WM_UNIT_ISCONTENTSTITLE" val="0"/>
  <p:tag name="KSO_WM_UNIT_ISNUMDGMTITLE" val="0"/>
  <p:tag name="KSO_WM_UNIT_LAYERLEVEL" val="1"/>
  <p:tag name="KSO_WM_UNIT_NOCLEAR" val="0"/>
  <p:tag name="KSO_WM_UNIT_PRESET_TEXT" val="此处编辑 添加文档标题"/>
  <p:tag name="KSO_WM_UNIT_TYPE" val="a"/>
  <p:tag name="KSO_WM_UNIT_VALUE" val="30"/>
</p:tagLst>
</file>

<file path=ppt/tags/tag58.xml><?xml version="1.0" encoding="utf-8"?>
<p:tagLst xmlns:p="http://schemas.openxmlformats.org/presentationml/2006/main">
  <p:tag name="KSO_WM_BEAUTIFY_FLAG" val="#wm#"/>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1*b*1"/>
  <p:tag name="KSO_WM_UNIT_INDEX" val="1"/>
  <p:tag name="KSO_WM_UNIT_ISCONTENTSTITLE" val="0"/>
  <p:tag name="KSO_WM_UNIT_ISNUMDGMTITLE" val="0"/>
  <p:tag name="KSO_WM_UNIT_LAYERLEVEL" val="1"/>
  <p:tag name="KSO_WM_UNIT_NOCLEAR" val="0"/>
  <p:tag name="KSO_WM_UNIT_PRESET_TEXT" val="单击此处添加副标题"/>
  <p:tag name="KSO_WM_UNIT_TYPE" val="b"/>
  <p:tag name="KSO_WM_UNIT_VALUE" val="80"/>
</p:tagLst>
</file>

<file path=ppt/tags/tag59.xml><?xml version="1.0" encoding="utf-8"?>
<p:tagLst xmlns:p="http://schemas.openxmlformats.org/presentationml/2006/main">
  <p:tag name="KSO_WM_BEAUTIFY_FLAG" val="#wm#"/>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1*f*1"/>
  <p:tag name="KSO_WM_UNIT_INDEX" val="1"/>
  <p:tag name="KSO_WM_UNIT_LAYERLEVEL" val="1"/>
  <p:tag name="KSO_WM_UNIT_NOCLEAR" val="0"/>
  <p:tag name="KSO_WM_UNIT_PRESET_TEXT" val="汇报人：WPS"/>
  <p:tag name="KSO_WM_UNIT_SUBTYPE" val="b"/>
  <p:tag name="KSO_WM_UNIT_TYPE" val="f"/>
  <p:tag name="KSO_WM_UNIT_VALUE" val="11"/>
</p:tagLst>
</file>

<file path=ppt/tags/tag60.xml><?xml version="1.0" encoding="utf-8"?>
<p:tagLst xmlns:p="http://schemas.openxmlformats.org/presentationml/2006/main">
  <p:tag name="KSO_WM_BEAUTIFY_FLAG" val="#wm#"/>
  <p:tag name="KSO_WM_SLIDE_ID" val="custom20230995_1"/>
  <p:tag name="KSO_WM_SLIDE_INDEX" val="1"/>
  <p:tag name="KSO_WM_SLIDE_ITEM_CNT" val="0"/>
  <p:tag name="KSO_WM_SLIDE_LAYOUT" val="a_b_f"/>
  <p:tag name="KSO_WM_SLIDE_LAYOUT_CNT" val="1_1_1"/>
  <p:tag name="KSO_WM_SLIDE_SUBTYPE" val="pureTxt"/>
  <p:tag name="KSO_WM_SLIDE_TYPE" val="title"/>
  <p:tag name="KSO_WM_TAG_VERSION" val="1.0"/>
  <p:tag name="KSO_WM_TEMPLATE_CATEGORY" val="custom"/>
  <p:tag name="KSO_WM_TEMPLATE_COLOR_TYPE" val="0"/>
  <p:tag name="KSO_WM_TEMPLATE_INDEX" val="20230995"/>
  <p:tag name="KSO_WM_TEMPLATE_MASTER_TYPE" val="0"/>
  <p:tag name="KSO_WM_TEMPLATE_SUBCATEGORY" val="29"/>
  <p:tag name="KSO_WM_TEMPLATE_THUMBS_INDEX" val="1、9"/>
</p:tagLst>
</file>

<file path=ppt/tags/tag61.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5*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3"/>
</p:tagLst>
</file>

<file path=ppt/tags/tag62.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5*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0"/>
</p:tagLst>
</file>

<file path=ppt/tags/tag63.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42.50102362204717,&quot;width&quot;:935.15}"/>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5*l_h_i*1_1_2"/>
  <p:tag name="KSO_WM_UNIT_INDEX" val="1_1_2"/>
  <p:tag name="KSO_WM_UNIT_LAYERLEVEL" val="1_1_1"/>
  <p:tag name="KSO_WM_UNIT_TYPE" val="l_h_i"/>
</p:tagLst>
</file>

<file path=ppt/tags/tag6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42.50102362204717,&quot;width&quot;:935.15}"/>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5*l_h_i*1_2_2"/>
  <p:tag name="KSO_WM_UNIT_INDEX" val="1_2_2"/>
  <p:tag name="KSO_WM_UNIT_LAYERLEVEL" val="1_1_1"/>
  <p:tag name="KSO_WM_UNIT_TYPE" val="l_h_i"/>
</p:tagLst>
</file>

<file path=ppt/tags/tag65.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42.50102362204717,&quot;width&quot;:935.15}"/>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5*l_h_i*1_3_2"/>
  <p:tag name="KSO_WM_UNIT_INDEX" val="1_3_2"/>
  <p:tag name="KSO_WM_UNIT_LAYERLEVEL" val="1_1_1"/>
  <p:tag name="KSO_WM_UNIT_TYPE" val="l_h_i"/>
</p:tagLst>
</file>

<file path=ppt/tags/tag66.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42.50102362204717,&quot;width&quot;:935.15}"/>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5*l_h_i*1_4_2"/>
  <p:tag name="KSO_WM_UNIT_INDEX" val="1_4_2"/>
  <p:tag name="KSO_WM_UNIT_LAYERLEVEL" val="1_1_1"/>
  <p:tag name="KSO_WM_UNIT_TYPE" val="l_h_i"/>
</p:tagLst>
</file>

<file path=ppt/tags/tag6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42.50102362204717,&quot;width&quot;:935.15}"/>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5*l_h_a*1_1_1"/>
  <p:tag name="KSO_WM_UNIT_INDEX" val="1_1_1"/>
  <p:tag name="KSO_WM_UNIT_ISCONTENTSTITLE" val="0"/>
  <p:tag name="KSO_WM_UNIT_ISNUMDGMTITLE" val="0"/>
  <p:tag name="KSO_WM_UNIT_LAYERLEVEL" val="1_1_1"/>
  <p:tag name="KSO_WM_UNIT_NOCLEAR" val="0"/>
  <p:tag name="KSO_WM_UNIT_PRESET_TEXT" val="添加标题"/>
  <p:tag name="KSO_WM_UNIT_TYPE" val="l_h_a"/>
  <p:tag name="KSO_WM_UNIT_VALUE" val="21"/>
</p:tagLst>
</file>

<file path=ppt/tags/tag6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42.50102362204717,&quot;width&quot;:935.15}"/>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5*l_h_i*1_1_1"/>
  <p:tag name="KSO_WM_UNIT_INDEX" val="1_1_1"/>
  <p:tag name="KSO_WM_UNIT_LAYERLEVEL" val="1_1_1"/>
  <p:tag name="KSO_WM_UNIT_SUBTYPE" val="d"/>
  <p:tag name="KSO_WM_UNIT_TYPE" val="l_h_i"/>
</p:tagLst>
</file>

<file path=ppt/tags/tag69.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42.50102362204717,&quot;width&quot;:935.15}"/>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5*l_h_i*1_5_2"/>
  <p:tag name="KSO_WM_UNIT_INDEX" val="1_5_2"/>
  <p:tag name="KSO_WM_UNIT_LAYERLEVEL" val="1_1_1"/>
  <p:tag name="KSO_WM_UNIT_TYPE" val="l_h_i"/>
</p:tagLst>
</file>

<file path=ppt/tags/tag7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42.50102362204717,&quot;width&quot;:935.15}"/>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5*l_h_a*1_2_1"/>
  <p:tag name="KSO_WM_UNIT_INDEX" val="1_2_1"/>
  <p:tag name="KSO_WM_UNIT_ISCONTENTSTITLE" val="0"/>
  <p:tag name="KSO_WM_UNIT_ISNUMDGMTITLE" val="0"/>
  <p:tag name="KSO_WM_UNIT_LAYERLEVEL" val="1_1_1"/>
  <p:tag name="KSO_WM_UNIT_NOCLEAR" val="0"/>
  <p:tag name="KSO_WM_UNIT_PRESET_TEXT" val="添加标题"/>
  <p:tag name="KSO_WM_UNIT_TYPE" val="l_h_a"/>
  <p:tag name="KSO_WM_UNIT_VALUE" val="21"/>
</p:tagLst>
</file>

<file path=ppt/tags/tag7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42.50102362204717,&quot;width&quot;:935.15}"/>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5*l_h_i*1_2_1"/>
  <p:tag name="KSO_WM_UNIT_INDEX" val="1_2_1"/>
  <p:tag name="KSO_WM_UNIT_LAYERLEVEL" val="1_1_1"/>
  <p:tag name="KSO_WM_UNIT_SUBTYPE" val="d"/>
  <p:tag name="KSO_WM_UNIT_TYPE" val="l_h_i"/>
</p:tagLst>
</file>

<file path=ppt/tags/tag7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42.50102362204717,&quot;width&quot;:935.15}"/>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5*l_h_a*1_3_1"/>
  <p:tag name="KSO_WM_UNIT_INDEX" val="1_3_1"/>
  <p:tag name="KSO_WM_UNIT_ISCONTENTSTITLE" val="0"/>
  <p:tag name="KSO_WM_UNIT_ISNUMDGMTITLE" val="0"/>
  <p:tag name="KSO_WM_UNIT_LAYERLEVEL" val="1_1_1"/>
  <p:tag name="KSO_WM_UNIT_NOCLEAR" val="0"/>
  <p:tag name="KSO_WM_UNIT_PRESET_TEXT" val="添加标题"/>
  <p:tag name="KSO_WM_UNIT_TYPE" val="l_h_a"/>
  <p:tag name="KSO_WM_UNIT_VALUE" val="21"/>
</p:tagLst>
</file>

<file path=ppt/tags/tag7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42.50102362204717,&quot;width&quot;:935.15}"/>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5*l_h_i*1_3_1"/>
  <p:tag name="KSO_WM_UNIT_INDEX" val="1_3_1"/>
  <p:tag name="KSO_WM_UNIT_LAYERLEVEL" val="1_1_1"/>
  <p:tag name="KSO_WM_UNIT_SUBTYPE" val="d"/>
  <p:tag name="KSO_WM_UNIT_TYPE" val="l_h_i"/>
</p:tagLst>
</file>

<file path=ppt/tags/tag7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42.50102362204717,&quot;width&quot;:935.15}"/>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5*l_h_a*1_4_1"/>
  <p:tag name="KSO_WM_UNIT_INDEX" val="1_4_1"/>
  <p:tag name="KSO_WM_UNIT_ISCONTENTSTITLE" val="0"/>
  <p:tag name="KSO_WM_UNIT_ISNUMDGMTITLE" val="0"/>
  <p:tag name="KSO_WM_UNIT_LAYERLEVEL" val="1_1_1"/>
  <p:tag name="KSO_WM_UNIT_NOCLEAR" val="0"/>
  <p:tag name="KSO_WM_UNIT_PRESET_TEXT" val="添加标题"/>
  <p:tag name="KSO_WM_UNIT_TYPE" val="l_h_a"/>
  <p:tag name="KSO_WM_UNIT_VALUE" val="21"/>
</p:tagLst>
</file>

<file path=ppt/tags/tag7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42.50102362204717,&quot;width&quot;:935.15}"/>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5*l_h_i*1_4_1"/>
  <p:tag name="KSO_WM_UNIT_INDEX" val="1_4_1"/>
  <p:tag name="KSO_WM_UNIT_LAYERLEVEL" val="1_1_1"/>
  <p:tag name="KSO_WM_UNIT_SUBTYPE" val="d"/>
  <p:tag name="KSO_WM_UNIT_TYPE" val="l_h_i"/>
</p:tagLst>
</file>

<file path=ppt/tags/tag7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42.50102362204717,&quot;width&quot;:935.15}"/>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5*l_h_a*1_5_1"/>
  <p:tag name="KSO_WM_UNIT_INDEX" val="1_5_1"/>
  <p:tag name="KSO_WM_UNIT_ISCONTENTSTITLE" val="0"/>
  <p:tag name="KSO_WM_UNIT_ISNUMDGMTITLE" val="0"/>
  <p:tag name="KSO_WM_UNIT_LAYERLEVEL" val="1_1_1"/>
  <p:tag name="KSO_WM_UNIT_NOCLEAR" val="0"/>
  <p:tag name="KSO_WM_UNIT_PRESET_TEXT" val="添加标题"/>
  <p:tag name="KSO_WM_UNIT_TYPE" val="l_h_a"/>
  <p:tag name="KSO_WM_UNIT_VALUE" val="21"/>
</p:tagLst>
</file>

<file path=ppt/tags/tag7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42.50102362204717,&quot;width&quot;:935.15}"/>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5*l_h_i*1_5_1"/>
  <p:tag name="KSO_WM_UNIT_INDEX" val="1_5_1"/>
  <p:tag name="KSO_WM_UNIT_LAYERLEVEL" val="1_1_1"/>
  <p:tag name="KSO_WM_UNIT_SUBTYPE" val="d"/>
  <p:tag name="KSO_WM_UNIT_TYPE" val="l_h_i"/>
</p:tagLst>
</file>

<file path=ppt/tags/tag78.xml><?xml version="1.0" encoding="utf-8"?>
<p:tagLst xmlns:p="http://schemas.openxmlformats.org/presentationml/2006/main">
  <p:tag name="KSO_WM_BEAUTIFY_FLAG" val="#wm#"/>
  <p:tag name="KSO_WM_DIAGRAM_GROUP_CODE" val="l1-1"/>
  <p:tag name="KSO_WM_SLIDE_DIAGTYPE" val="l"/>
  <p:tag name="KSO_WM_SLIDE_ID" val="custom20230995_5"/>
  <p:tag name="KSO_WM_SLIDE_INDEX" val="5"/>
  <p:tag name="KSO_WM_SLIDE_ITEM_CNT" val="5"/>
  <p:tag name="KSO_WM_SLIDE_LAYOUT" val="a_b_l"/>
  <p:tag name="KSO_WM_SLIDE_LAYOUT_CNT" val="1_1_1"/>
  <p:tag name="KSO_WM_SLIDE_SUBTYPE" val="diag"/>
  <p:tag name="KSO_WM_SLIDE_TYPE" val="contents"/>
  <p:tag name="KSO_WM_TAG_VERSION" val="1.0"/>
  <p:tag name="KSO_WM_TEMPLATE_CATEGORY" val="custom"/>
  <p:tag name="KSO_WM_TEMPLATE_COLOR_TYPE" val="0"/>
  <p:tag name="KSO_WM_TEMPLATE_INDEX" val="20230995"/>
  <p:tag name="KSO_WM_TEMPLATE_MASTER_TYPE" val="0"/>
  <p:tag name="KSO_WM_TEMPLATE_SUBCATEGORY" val="29"/>
</p:tagLst>
</file>

<file path=ppt/tags/tag79.xml><?xml version="1.0" encoding="utf-8"?>
<p:tagLst xmlns:p="http://schemas.openxmlformats.org/presentationml/2006/main">
  <p:tag name="KSO_WM_BEAUTIFY_FLAG" val="#wm#"/>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4"/>
</p:tagLst>
</file>

<file path=ppt/tags/tag80.xml><?xml version="1.0" encoding="utf-8"?>
<p:tagLst xmlns:p="http://schemas.openxmlformats.org/presentationml/2006/main">
  <p:tag name="KSO_WM_BEAUTIFY_FLAG" val="#wm#"/>
  <p:tag name="KSO_WM_TAG_VERSION" val="1.0"/>
  <p:tag name="KSO_WM_TEMPLATE_CATEGORY" val="custom"/>
  <p:tag name="KSO_WM_TEMPLATE_INDEX" val="20230995"/>
  <p:tag name="KSO_WM_UNIT_COMPATIBLE" val="1"/>
  <p:tag name="KSO_WM_UNIT_DIAGRAM_ISNUMVISUAL" val="0"/>
  <p:tag name="KSO_WM_UNIT_DIAGRAM_ISREFERUNIT" val="0"/>
  <p:tag name="KSO_WM_UNIT_HIGHLIGHT" val="0"/>
  <p:tag name="KSO_WM_UNIT_ID" val="custom20230995_7*e*1"/>
  <p:tag name="KSO_WM_UNIT_INDEX" val="1"/>
  <p:tag name="KSO_WM_UNIT_LAYERLEVEL" val="1"/>
  <p:tag name="KSO_WM_UNIT_NOCLEAR" val="0"/>
  <p:tag name="KSO_WM_UNIT_PRESET_TEXT" val="01"/>
  <p:tag name="KSO_WM_UNIT_TYPE" val="e"/>
  <p:tag name="KSO_WM_UNIT_VALUE" val="13"/>
</p:tagLst>
</file>

<file path=ppt/tags/tag81.xml><?xml version="1.0" encoding="utf-8"?>
<p:tagLst xmlns:p="http://schemas.openxmlformats.org/presentationml/2006/main">
  <p:tag name="KSO_WM_BEAUTIFY_FLAG" val="#wm#"/>
  <p:tag name="KSO_WM_SLIDE_ID" val="custom20230995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95"/>
  <p:tag name="KSO_WM_TEMPLATE_MASTER_TYPE" val="0"/>
  <p:tag name="KSO_WM_TEMPLATE_SUBCATEGORY" val="29"/>
</p:tagLst>
</file>

<file path=ppt/tags/tag8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1_1"/>
  <p:tag name="KSO_WM_UNIT_INDEX" val="1_1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8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2_1"/>
  <p:tag name="KSO_WM_UNIT_INDEX" val="1_2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8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3_1"/>
  <p:tag name="KSO_WM_UNIT_INDEX" val="1_3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8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4_1"/>
  <p:tag name="KSO_WM_UNIT_INDEX" val="1_4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8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
  <p:tag name="KSO_WM_UNIT_INDEX" val="1_1"/>
  <p:tag name="KSO_WM_UNIT_LAYERLEVEL" val="1_1"/>
  <p:tag name="KSO_WM_UNIT_TYPE" val="l_i"/>
</p:tagLst>
</file>

<file path=ppt/tags/tag8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
  <p:tag name="KSO_WM_UNIT_INDEX" val="1_2"/>
  <p:tag name="KSO_WM_UNIT_LAYERLEVEL" val="1_1"/>
  <p:tag name="KSO_WM_UNIT_LINE_FORE_SCHEMECOLOR_INDEX" val="5"/>
  <p:tag name="KSO_WM_UNIT_TYPE" val="l_i"/>
</p:tagLst>
</file>

<file path=ppt/tags/tag8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3"/>
  <p:tag name="KSO_WM_UNIT_INDEX" val="1_3"/>
  <p:tag name="KSO_WM_UNIT_LAYERLEVEL" val="1_1"/>
  <p:tag name="KSO_WM_UNIT_TYPE" val="l_i"/>
</p:tagLst>
</file>

<file path=ppt/tags/tag8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4"/>
  <p:tag name="KSO_WM_UNIT_INDEX" val="1_4"/>
  <p:tag name="KSO_WM_UNIT_LAYERLEVEL" val="1_1"/>
  <p:tag name="KSO_WM_UNIT_LINE_FORE_SCHEMECOLOR_INDEX" val="5"/>
  <p:tag name="KSO_WM_UNIT_TYPE" val="l_i"/>
</p:tagLst>
</file>

<file path=ppt/tags/tag9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5"/>
  <p:tag name="KSO_WM_UNIT_INDEX" val="1_5"/>
  <p:tag name="KSO_WM_UNIT_LAYERLEVEL" val="1_1"/>
  <p:tag name="KSO_WM_UNIT_TYPE" val="l_i"/>
</p:tagLst>
</file>

<file path=ppt/tags/tag91.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6"/>
  <p:tag name="KSO_WM_UNIT_INDEX" val="1_6"/>
  <p:tag name="KSO_WM_UNIT_LAYERLEVEL" val="1_1"/>
  <p:tag name="KSO_WM_UNIT_TYPE" val="l_i"/>
</p:tagLst>
</file>

<file path=ppt/tags/tag92.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7"/>
  <p:tag name="KSO_WM_UNIT_INDEX" val="1_7"/>
  <p:tag name="KSO_WM_UNIT_LAYERLEVEL" val="1_1"/>
  <p:tag name="KSO_WM_UNIT_LINE_FORE_SCHEMECOLOR_INDEX" val="5"/>
  <p:tag name="KSO_WM_UNIT_TYPE" val="l_i"/>
</p:tagLst>
</file>

<file path=ppt/tags/tag9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8"/>
  <p:tag name="KSO_WM_UNIT_INDEX" val="1_8"/>
  <p:tag name="KSO_WM_UNIT_LAYERLEVEL" val="1_1"/>
  <p:tag name="KSO_WM_UNIT_LINE_FORE_SCHEMECOLOR_INDEX" val="5"/>
  <p:tag name="KSO_WM_UNIT_TYPE" val="l_i"/>
</p:tagLst>
</file>

<file path=ppt/tags/tag9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9"/>
  <p:tag name="KSO_WM_UNIT_INDEX" val="1_9"/>
  <p:tag name="KSO_WM_UNIT_LAYERLEVEL" val="1_1"/>
  <p:tag name="KSO_WM_UNIT_LINE_FORE_SCHEMECOLOR_INDEX" val="5"/>
  <p:tag name="KSO_WM_UNIT_TYPE" val="l_i"/>
</p:tagLst>
</file>

<file path=ppt/tags/tag9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0"/>
  <p:tag name="KSO_WM_UNIT_INDEX" val="1_10"/>
  <p:tag name="KSO_WM_UNIT_LAYERLEVEL" val="1_1"/>
  <p:tag name="KSO_WM_UNIT_TYPE" val="l_i"/>
</p:tagLst>
</file>

<file path=ppt/tags/tag9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1"/>
  <p:tag name="KSO_WM_UNIT_INDEX" val="1_11"/>
  <p:tag name="KSO_WM_UNIT_LAYERLEVEL" val="1_1"/>
  <p:tag name="KSO_WM_UNIT_LINE_FORE_SCHEMECOLOR_INDEX" val="5"/>
  <p:tag name="KSO_WM_UNIT_TYPE" val="l_i"/>
</p:tagLst>
</file>

<file path=ppt/tags/tag97.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2"/>
  <p:tag name="KSO_WM_UNIT_INDEX" val="1_12"/>
  <p:tag name="KSO_WM_UNIT_LAYERLEVEL" val="1_1"/>
  <p:tag name="KSO_WM_UNIT_TYPE" val="l_i"/>
</p:tagLst>
</file>

<file path=ppt/tags/tag98.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3"/>
  <p:tag name="KSO_WM_UNIT_INDEX" val="1_13"/>
  <p:tag name="KSO_WM_UNIT_LAYERLEVEL" val="1_1"/>
  <p:tag name="KSO_WM_UNIT_TYPE" val="l_i"/>
</p:tagLst>
</file>

<file path=ppt/tags/tag99.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4"/>
  <p:tag name="KSO_WM_UNIT_INDEX" val="1_14"/>
  <p:tag name="KSO_WM_UNIT_LAYERLEVEL" val="1_1"/>
  <p:tag name="KSO_WM_UNIT_LINE_FORE_SCHEMECOLOR_INDEX" val="5"/>
  <p:tag name="KSO_WM_UNIT_TYPE" val="l_i"/>
</p:tagLst>
</file>

<file path=ppt/tags/tag10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5"/>
  <p:tag name="KSO_WM_UNIT_INDEX" val="1_15"/>
  <p:tag name="KSO_WM_UNIT_LAYERLEVEL" val="1_1"/>
  <p:tag name="KSO_WM_UNIT_LINE_FORE_SCHEMECOLOR_INDEX" val="5"/>
  <p:tag name="KSO_WM_UNIT_TYPE" val="l_i"/>
</p:tagLst>
</file>

<file path=ppt/tags/tag10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6"/>
  <p:tag name="KSO_WM_UNIT_INDEX" val="1_16"/>
  <p:tag name="KSO_WM_UNIT_LAYERLEVEL" val="1_1"/>
  <p:tag name="KSO_WM_UNIT_LINE_FORE_SCHEMECOLOR_INDEX" val="5"/>
  <p:tag name="KSO_WM_UNIT_TYPE" val="l_i"/>
</p:tagLst>
</file>

<file path=ppt/tags/tag102.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7"/>
  <p:tag name="KSO_WM_UNIT_INDEX" val="1_17"/>
  <p:tag name="KSO_WM_UNIT_LAYERLEVEL" val="1_1"/>
  <p:tag name="KSO_WM_UNIT_TYPE" val="l_i"/>
</p:tagLst>
</file>

<file path=ppt/tags/tag10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8"/>
  <p:tag name="KSO_WM_UNIT_INDEX" val="1_18"/>
  <p:tag name="KSO_WM_UNIT_LAYERLEVEL" val="1_1"/>
  <p:tag name="KSO_WM_UNIT_LINE_FORE_SCHEMECOLOR_INDEX" val="5"/>
  <p:tag name="KSO_WM_UNIT_TYPE" val="l_i"/>
</p:tagLst>
</file>

<file path=ppt/tags/tag104.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9"/>
  <p:tag name="KSO_WM_UNIT_INDEX" val="1_19"/>
  <p:tag name="KSO_WM_UNIT_LAYERLEVEL" val="1_1"/>
  <p:tag name="KSO_WM_UNIT_TYPE" val="l_i"/>
</p:tagLst>
</file>

<file path=ppt/tags/tag10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0"/>
  <p:tag name="KSO_WM_UNIT_INDEX" val="1_20"/>
  <p:tag name="KSO_WM_UNIT_LAYERLEVEL" val="1_1"/>
  <p:tag name="KSO_WM_UNIT_LINE_FORE_SCHEMECOLOR_INDEX" val="5"/>
  <p:tag name="KSO_WM_UNIT_TYPE" val="l_i"/>
</p:tagLst>
</file>

<file path=ppt/tags/tag10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1"/>
  <p:tag name="KSO_WM_UNIT_INDEX" val="1_21"/>
  <p:tag name="KSO_WM_UNIT_LAYERLEVEL" val="1_1"/>
  <p:tag name="KSO_WM_UNIT_TYPE" val="l_i"/>
</p:tagLst>
</file>

<file path=ppt/tags/tag107.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2"/>
  <p:tag name="KSO_WM_UNIT_INDEX" val="1_22"/>
  <p:tag name="KSO_WM_UNIT_LAYERLEVEL" val="1_1"/>
  <p:tag name="KSO_WM_UNIT_TYPE" val="l_i"/>
</p:tagLst>
</file>

<file path=ppt/tags/tag108.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3"/>
  <p:tag name="KSO_WM_UNIT_INDEX" val="1_23"/>
  <p:tag name="KSO_WM_UNIT_LAYERLEVEL" val="1_1"/>
  <p:tag name="KSO_WM_UNIT_TYPE" val="l_i"/>
</p:tagLst>
</file>

<file path=ppt/tags/tag109.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4"/>
  <p:tag name="KSO_WM_UNIT_INDEX" val="1_24"/>
  <p:tag name="KSO_WM_UNIT_LAYERLEVEL" val="1_1"/>
  <p:tag name="KSO_WM_UNIT_TYPE" val="l_i"/>
</p:tagLst>
</file>

<file path=ppt/tags/tag110.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5"/>
  <p:tag name="KSO_WM_UNIT_INDEX" val="1_25"/>
  <p:tag name="KSO_WM_UNIT_LAYERLEVEL" val="1_1"/>
  <p:tag name="KSO_WM_UNIT_TYPE" val="l_i"/>
</p:tagLst>
</file>

<file path=ppt/tags/tag11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1_1"/>
  <p:tag name="KSO_WM_UNIT_INDEX" val="1_1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1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4_1"/>
  <p:tag name="KSO_WM_UNIT_INDEX" val="1_4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1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3_1"/>
  <p:tag name="KSO_WM_UNIT_INDEX" val="1_3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1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2_1"/>
  <p:tag name="KSO_WM_UNIT_INDEX" val="1_2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15.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3_2"/>
  <p:tag name="KSO_WM_UNIT_INDEX" val="1_3_2"/>
  <p:tag name="KSO_WM_UNIT_LAYERLEVEL" val="1_1_1"/>
  <p:tag name="KSO_WM_UNIT_TYPE" val="l_h_i"/>
</p:tagLst>
</file>

<file path=ppt/tags/tag116.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3"/>
  <p:tag name="KSO_WM_UNIT_INDEX" val="1_3_3"/>
  <p:tag name="KSO_WM_UNIT_LAYERLEVEL" val="1_1_1"/>
  <p:tag name="KSO_WM_UNIT_TYPE" val="l_h_i"/>
</p:tagLst>
</file>

<file path=ppt/tags/tag117.xml><?xml version="1.0" encoding="utf-8"?>
<p:tagLst xmlns:p="http://schemas.openxmlformats.org/presentationml/2006/main">
  <p:tag name="KSO_WM_BEAUTIFY_FLAG" val="#wm#"/>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1"/>
  <p:tag name="KSO_WM_UNIT_INDEX" val="1_3_1"/>
  <p:tag name="KSO_WM_UNIT_LAYERLEVEL" val="1_1_1"/>
  <p:tag name="KSO_WM_UNIT_TYPE" val="l_h_i"/>
</p:tagLst>
</file>

<file path=ppt/tags/tag11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3_1"/>
  <p:tag name="KSO_WM_UNIT_INDEX" val="1_3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19.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1_2"/>
  <p:tag name="KSO_WM_UNIT_INDEX" val="1_1_2"/>
  <p:tag name="KSO_WM_UNIT_LAYERLEVEL" val="1_1_1"/>
  <p:tag name="KSO_WM_UNIT_TYPE" val="l_h_i"/>
</p:tagLst>
</file>

<file path=ppt/tags/tag12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3"/>
  <p:tag name="KSO_WM_UNIT_INDEX" val="1_1_3"/>
  <p:tag name="KSO_WM_UNIT_LAYERLEVEL" val="1_1_1"/>
  <p:tag name="KSO_WM_UNIT_TYPE" val="l_h_i"/>
</p:tagLst>
</file>

<file path=ppt/tags/tag121.xml><?xml version="1.0" encoding="utf-8"?>
<p:tagLst xmlns:p="http://schemas.openxmlformats.org/presentationml/2006/main">
  <p:tag name="KSO_WM_BEAUTIFY_FLAG" val="#wm#"/>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1"/>
  <p:tag name="KSO_WM_UNIT_INDEX" val="1_1_1"/>
  <p:tag name="KSO_WM_UNIT_LAYERLEVEL" val="1_1_1"/>
  <p:tag name="KSO_WM_UNIT_TYPE" val="l_h_i"/>
</p:tagLst>
</file>

<file path=ppt/tags/tag12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1_1"/>
  <p:tag name="KSO_WM_UNIT_INDEX" val="1_1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23.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2_2"/>
  <p:tag name="KSO_WM_UNIT_INDEX" val="1_2_2"/>
  <p:tag name="KSO_WM_UNIT_LAYERLEVEL" val="1_1_1"/>
  <p:tag name="KSO_WM_UNIT_TYPE" val="l_h_i"/>
</p:tagLst>
</file>

<file path=ppt/tags/tag124.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3"/>
  <p:tag name="KSO_WM_UNIT_INDEX" val="1_2_3"/>
  <p:tag name="KSO_WM_UNIT_LAYERLEVEL" val="1_1_1"/>
  <p:tag name="KSO_WM_UNIT_TYPE" val="l_h_i"/>
</p:tagLst>
</file>

<file path=ppt/tags/tag125.xml><?xml version="1.0" encoding="utf-8"?>
<p:tagLst xmlns:p="http://schemas.openxmlformats.org/presentationml/2006/main">
  <p:tag name="KSO_WM_BEAUTIFY_FLAG" val="#wm#"/>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1"/>
  <p:tag name="KSO_WM_UNIT_INDEX" val="1_2_1"/>
  <p:tag name="KSO_WM_UNIT_LAYERLEVEL" val="1_1_1"/>
  <p:tag name="KSO_WM_UNIT_TYPE" val="l_h_i"/>
</p:tagLst>
</file>

<file path=ppt/tags/tag12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2_1"/>
  <p:tag name="KSO_WM_UNIT_INDEX" val="1_2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27.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4_2"/>
  <p:tag name="KSO_WM_UNIT_INDEX" val="1_4_2"/>
  <p:tag name="KSO_WM_UNIT_LAYERLEVEL" val="1_1_1"/>
  <p:tag name="KSO_WM_UNIT_TYPE" val="l_h_i"/>
</p:tagLst>
</file>

<file path=ppt/tags/tag128.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3"/>
  <p:tag name="KSO_WM_UNIT_INDEX" val="1_4_3"/>
  <p:tag name="KSO_WM_UNIT_LAYERLEVEL" val="1_1_1"/>
  <p:tag name="KSO_WM_UNIT_TYPE" val="l_h_i"/>
</p:tagLst>
</file>

<file path=ppt/tags/tag129.xml><?xml version="1.0" encoding="utf-8"?>
<p:tagLst xmlns:p="http://schemas.openxmlformats.org/presentationml/2006/main">
  <p:tag name="KSO_WM_BEAUTIFY_FLAG" val="#wm#"/>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1"/>
  <p:tag name="KSO_WM_UNIT_INDEX" val="1_4_1"/>
  <p:tag name="KSO_WM_UNIT_LAYERLEVEL" val="1_1_1"/>
  <p:tag name="KSO_WM_UNIT_TYPE" val="l_h_i"/>
</p:tagLst>
</file>

<file path=ppt/tags/tag13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4_1"/>
  <p:tag name="KSO_WM_UNIT_INDEX" val="1_4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31.xml><?xml version="1.0" encoding="utf-8"?>
<p:tagLst xmlns:p="http://schemas.openxmlformats.org/presentationml/2006/main">
  <p:tag name="KSO_WM_BEAUTIFY_FLAG" val="#wm#"/>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4"/>
</p:tagLst>
</file>

<file path=ppt/tags/tag132.xml><?xml version="1.0" encoding="utf-8"?>
<p:tagLst xmlns:p="http://schemas.openxmlformats.org/presentationml/2006/main">
  <p:tag name="KSO_WM_BEAUTIFY_FLAG" val="#wm#"/>
  <p:tag name="KSO_WM_TAG_VERSION" val="1.0"/>
  <p:tag name="KSO_WM_TEMPLATE_CATEGORY" val="custom"/>
  <p:tag name="KSO_WM_TEMPLATE_INDEX" val="20230995"/>
  <p:tag name="KSO_WM_UNIT_COMPATIBLE" val="1"/>
  <p:tag name="KSO_WM_UNIT_DIAGRAM_ISNUMVISUAL" val="0"/>
  <p:tag name="KSO_WM_UNIT_DIAGRAM_ISREFERUNIT" val="0"/>
  <p:tag name="KSO_WM_UNIT_HIGHLIGHT" val="0"/>
  <p:tag name="KSO_WM_UNIT_ID" val="custom20230995_7*e*1"/>
  <p:tag name="KSO_WM_UNIT_INDEX" val="1"/>
  <p:tag name="KSO_WM_UNIT_LAYERLEVEL" val="1"/>
  <p:tag name="KSO_WM_UNIT_NOCLEAR" val="0"/>
  <p:tag name="KSO_WM_UNIT_PRESET_TEXT" val="02"/>
  <p:tag name="KSO_WM_UNIT_TYPE" val="e"/>
  <p:tag name="KSO_WM_UNIT_VALUE" val="13"/>
</p:tagLst>
</file>

<file path=ppt/tags/tag133.xml><?xml version="1.0" encoding="utf-8"?>
<p:tagLst xmlns:p="http://schemas.openxmlformats.org/presentationml/2006/main">
  <p:tag name="KSO_WM_BEAUTIFY_FLAG" val="#wm#"/>
  <p:tag name="KSO_WM_SLIDE_ID" val="custom20230995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95"/>
  <p:tag name="KSO_WM_TEMPLATE_MASTER_TYPE" val="0"/>
  <p:tag name="KSO_WM_TEMPLATE_SUBCATEGORY" val="29"/>
</p:tagLst>
</file>

<file path=ppt/tags/tag13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FILL_FORE_SCHEMECOLOR_INDEX" val="5"/>
  <p:tag name="KSO_WM_UNIT_HIGHLIGHT" val="0"/>
  <p:tag name="KSO_WM_UNIT_ID" val="diagram20231366_3*l_h_i*1_1_1"/>
  <p:tag name="KSO_WM_UNIT_INDEX" val="1_1_1"/>
  <p:tag name="KSO_WM_UNIT_LAYERLEVEL" val="1_1_1"/>
  <p:tag name="KSO_WM_UNIT_TYPE" val="l_h_i"/>
</p:tagLst>
</file>

<file path=ppt/tags/tag13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FILL_FORE_SCHEMECOLOR_INDEX" val="5"/>
  <p:tag name="KSO_WM_UNIT_HIGHLIGHT" val="0"/>
  <p:tag name="KSO_WM_UNIT_ID" val="diagram20231366_3*l_h_i*1_1_2"/>
  <p:tag name="KSO_WM_UNIT_INDEX" val="1_1_2"/>
  <p:tag name="KSO_WM_UNIT_LAYERLEVEL" val="1_1_1"/>
  <p:tag name="KSO_WM_UNIT_TYPE" val="l_h_i"/>
</p:tagLst>
</file>

<file path=ppt/tags/tag13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HIGHLIGHT" val="0"/>
  <p:tag name="KSO_WM_UNIT_ID" val="diagram20231366_3*l_h_a*1_1_1"/>
  <p:tag name="KSO_WM_UNIT_INDEX" val="1_1_1"/>
  <p:tag name="KSO_WM_UNIT_ISCONTENTSTITLE" val="0"/>
  <p:tag name="KSO_WM_UNIT_ISNUMDGMTITLE" val="0"/>
  <p:tag name="KSO_WM_UNIT_LAYERLEVEL" val="1_1_1"/>
  <p:tag name="KSO_WM_UNIT_NOCLEAR" val="0"/>
  <p:tag name="KSO_WM_UNIT_PRESET_TEXT" val="添加标题"/>
  <p:tag name="KSO_WM_UNIT_TYPE" val="l_h_a"/>
</p:tagLst>
</file>

<file path=ppt/tags/tag137.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FILL_FORE_SCHEMECOLOR_INDEX" val="6"/>
  <p:tag name="KSO_WM_UNIT_HIGHLIGHT" val="0"/>
  <p:tag name="KSO_WM_UNIT_ID" val="diagram20231366_3*l_h_i*1_2_1"/>
  <p:tag name="KSO_WM_UNIT_INDEX" val="1_2_1"/>
  <p:tag name="KSO_WM_UNIT_LAYERLEVEL" val="1_1_1"/>
  <p:tag name="KSO_WM_UNIT_TYPE" val="l_h_i"/>
</p:tagLst>
</file>

<file path=ppt/tags/tag138.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FILL_FORE_SCHEMECOLOR_INDEX" val="6"/>
  <p:tag name="KSO_WM_UNIT_HIGHLIGHT" val="0"/>
  <p:tag name="KSO_WM_UNIT_ID" val="diagram20231366_3*l_h_i*1_2_2"/>
  <p:tag name="KSO_WM_UNIT_INDEX" val="1_2_2"/>
  <p:tag name="KSO_WM_UNIT_LAYERLEVEL" val="1_1_1"/>
  <p:tag name="KSO_WM_UNIT_TYPE" val="l_h_i"/>
</p:tagLst>
</file>

<file path=ppt/tags/tag13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HIGHLIGHT" val="0"/>
  <p:tag name="KSO_WM_UNIT_ID" val="diagram20231366_3*l_h_a*1_2_1"/>
  <p:tag name="KSO_WM_UNIT_INDEX" val="1_2_1"/>
  <p:tag name="KSO_WM_UNIT_ISCONTENTSTITLE" val="0"/>
  <p:tag name="KSO_WM_UNIT_ISNUMDGMTITLE" val="0"/>
  <p:tag name="KSO_WM_UNIT_LAYERLEVEL" val="1_1_1"/>
  <p:tag name="KSO_WM_UNIT_NOCLEAR" val="0"/>
  <p:tag name="KSO_WM_UNIT_PRESET_TEXT" val="添加标题"/>
  <p:tag name="KSO_WM_UNIT_TYPE" val="l_h_a"/>
</p:tagLst>
</file>

<file path=ppt/tags/tag140.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FILL_FORE_SCHEMECOLOR_INDEX" val="7"/>
  <p:tag name="KSO_WM_UNIT_HIGHLIGHT" val="0"/>
  <p:tag name="KSO_WM_UNIT_ID" val="diagram20231366_3*l_h_i*1_3_1"/>
  <p:tag name="KSO_WM_UNIT_INDEX" val="1_3_1"/>
  <p:tag name="KSO_WM_UNIT_LAYERLEVEL" val="1_1_1"/>
  <p:tag name="KSO_WM_UNIT_TYPE" val="l_h_i"/>
</p:tagLst>
</file>

<file path=ppt/tags/tag141.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FILL_FORE_SCHEMECOLOR_INDEX" val="7"/>
  <p:tag name="KSO_WM_UNIT_HIGHLIGHT" val="0"/>
  <p:tag name="KSO_WM_UNIT_ID" val="diagram20231366_3*l_h_i*1_3_2"/>
  <p:tag name="KSO_WM_UNIT_INDEX" val="1_3_2"/>
  <p:tag name="KSO_WM_UNIT_LAYERLEVEL" val="1_1_1"/>
  <p:tag name="KSO_WM_UNIT_TYPE" val="l_h_i"/>
</p:tagLst>
</file>

<file path=ppt/tags/tag14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HIGHLIGHT" val="0"/>
  <p:tag name="KSO_WM_UNIT_ID" val="diagram20231366_3*l_h_a*1_3_1"/>
  <p:tag name="KSO_WM_UNIT_INDEX" val="1_3_1"/>
  <p:tag name="KSO_WM_UNIT_ISCONTENTSTITLE" val="0"/>
  <p:tag name="KSO_WM_UNIT_ISNUMDGMTITLE" val="0"/>
  <p:tag name="KSO_WM_UNIT_LAYERLEVEL" val="1_1_1"/>
  <p:tag name="KSO_WM_UNIT_NOCLEAR" val="0"/>
  <p:tag name="KSO_WM_UNIT_PRESET_TEXT" val="添加标题"/>
  <p:tag name="KSO_WM_UNIT_TYPE" val="l_h_a"/>
</p:tagLst>
</file>

<file path=ppt/tags/tag143.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FILL_FORE_SCHEMECOLOR_INDEX" val="8"/>
  <p:tag name="KSO_WM_UNIT_HIGHLIGHT" val="0"/>
  <p:tag name="KSO_WM_UNIT_ID" val="diagram20231366_3*l_h_i*1_4_1"/>
  <p:tag name="KSO_WM_UNIT_INDEX" val="1_4_1"/>
  <p:tag name="KSO_WM_UNIT_LAYERLEVEL" val="1_1_1"/>
  <p:tag name="KSO_WM_UNIT_TYPE" val="l_h_i"/>
</p:tagLst>
</file>

<file path=ppt/tags/tag144.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FILL_FORE_SCHEMECOLOR_INDEX" val="8"/>
  <p:tag name="KSO_WM_UNIT_HIGHLIGHT" val="0"/>
  <p:tag name="KSO_WM_UNIT_ID" val="diagram20231366_3*l_h_i*1_4_2"/>
  <p:tag name="KSO_WM_UNIT_INDEX" val="1_4_2"/>
  <p:tag name="KSO_WM_UNIT_LAYERLEVEL" val="1_1_1"/>
  <p:tag name="KSO_WM_UNIT_TYPE" val="l_h_i"/>
</p:tagLst>
</file>

<file path=ppt/tags/tag14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HIGHLIGHT" val="0"/>
  <p:tag name="KSO_WM_UNIT_ID" val="diagram20231366_3*l_h_a*1_4_1"/>
  <p:tag name="KSO_WM_UNIT_INDEX" val="1_4_1"/>
  <p:tag name="KSO_WM_UNIT_ISCONTENTSTITLE" val="0"/>
  <p:tag name="KSO_WM_UNIT_ISNUMDGMTITLE" val="0"/>
  <p:tag name="KSO_WM_UNIT_LAYERLEVEL" val="1_1_1"/>
  <p:tag name="KSO_WM_UNIT_NOCLEAR" val="0"/>
  <p:tag name="KSO_WM_UNIT_PRESET_TEXT" val="添加标题"/>
  <p:tag name="KSO_WM_UNIT_TYPE" val="l_h_a"/>
</p:tagLst>
</file>

<file path=ppt/tags/tag14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1"/>
  <p:tag name="KSO_WM_UNIT_INDEX" val="1_1_1"/>
  <p:tag name="KSO_WM_UNIT_LAYERLEVEL" val="1_1_1"/>
  <p:tag name="KSO_WM_UNIT_TYPE" val="l_h_i"/>
</p:tagLst>
</file>

<file path=ppt/tags/tag14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2"/>
  <p:tag name="KSO_WM_UNIT_INDEX" val="1_1_2"/>
  <p:tag name="KSO_WM_UNIT_LAYERLEVEL" val="1_1_1"/>
  <p:tag name="KSO_WM_UNIT_TYPE" val="l_h_i"/>
</p:tagLst>
</file>

<file path=ppt/tags/tag14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4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1"/>
  <p:tag name="KSO_WM_UNIT_INDEX" val="1_2_1"/>
  <p:tag name="KSO_WM_UNIT_LAYERLEVEL" val="1_1_1"/>
  <p:tag name="KSO_WM_UNIT_TYPE" val="l_h_i"/>
</p:tagLst>
</file>

<file path=ppt/tags/tag150.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2"/>
  <p:tag name="KSO_WM_UNIT_INDEX" val="1_2_2"/>
  <p:tag name="KSO_WM_UNIT_LAYERLEVEL" val="1_1_1"/>
  <p:tag name="KSO_WM_UNIT_TYPE" val="l_h_i"/>
</p:tagLst>
</file>

<file path=ppt/tags/tag15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5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1"/>
  <p:tag name="KSO_WM_UNIT_INDEX" val="1_3_1"/>
  <p:tag name="KSO_WM_UNIT_LAYERLEVEL" val="1_1_1"/>
  <p:tag name="KSO_WM_UNIT_TYPE" val="l_h_i"/>
</p:tagLst>
</file>

<file path=ppt/tags/tag153.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2"/>
  <p:tag name="KSO_WM_UNIT_INDEX" val="1_3_2"/>
  <p:tag name="KSO_WM_UNIT_LAYERLEVEL" val="1_1_1"/>
  <p:tag name="KSO_WM_UNIT_TYPE" val="l_h_i"/>
</p:tagLst>
</file>

<file path=ppt/tags/tag15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5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1"/>
  <p:tag name="KSO_WM_UNIT_INDEX" val="1_4_1"/>
  <p:tag name="KSO_WM_UNIT_LAYERLEVEL" val="1_1_1"/>
  <p:tag name="KSO_WM_UNIT_TYPE" val="l_h_i"/>
</p:tagLst>
</file>

<file path=ppt/tags/tag156.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2"/>
  <p:tag name="KSO_WM_UNIT_INDEX" val="1_4_2"/>
  <p:tag name="KSO_WM_UNIT_LAYERLEVEL" val="1_1_1"/>
  <p:tag name="KSO_WM_UNIT_TYPE" val="l_h_i"/>
</p:tagLst>
</file>

<file path=ppt/tags/tag15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58.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1"/>
  <p:tag name="KSO_WM_UNIT_INDEX" val="1_1_1"/>
  <p:tag name="KSO_WM_UNIT_LAYERLEVEL" val="1_1_1"/>
  <p:tag name="KSO_WM_UNIT_TYPE" val="l_h_i"/>
</p:tagLst>
</file>

<file path=ppt/tags/tag15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2"/>
  <p:tag name="KSO_WM_UNIT_INDEX" val="1_1_2"/>
  <p:tag name="KSO_WM_UNIT_LAYERLEVEL" val="1_1_1"/>
  <p:tag name="KSO_WM_UNIT_TYPE" val="l_h_i"/>
</p:tagLst>
</file>

<file path=ppt/tags/tag16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6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1"/>
  <p:tag name="KSO_WM_UNIT_INDEX" val="1_2_1"/>
  <p:tag name="KSO_WM_UNIT_LAYERLEVEL" val="1_1_1"/>
  <p:tag name="KSO_WM_UNIT_TYPE" val="l_h_i"/>
</p:tagLst>
</file>

<file path=ppt/tags/tag162.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2"/>
  <p:tag name="KSO_WM_UNIT_INDEX" val="1_2_2"/>
  <p:tag name="KSO_WM_UNIT_LAYERLEVEL" val="1_1_1"/>
  <p:tag name="KSO_WM_UNIT_TYPE" val="l_h_i"/>
</p:tagLst>
</file>

<file path=ppt/tags/tag16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64.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1"/>
  <p:tag name="KSO_WM_UNIT_INDEX" val="1_3_1"/>
  <p:tag name="KSO_WM_UNIT_LAYERLEVEL" val="1_1_1"/>
  <p:tag name="KSO_WM_UNIT_TYPE" val="l_h_i"/>
</p:tagLst>
</file>

<file path=ppt/tags/tag165.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2"/>
  <p:tag name="KSO_WM_UNIT_INDEX" val="1_3_2"/>
  <p:tag name="KSO_WM_UNIT_LAYERLEVEL" val="1_1_1"/>
  <p:tag name="KSO_WM_UNIT_TYPE" val="l_h_i"/>
</p:tagLst>
</file>

<file path=ppt/tags/tag16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67.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1"/>
  <p:tag name="KSO_WM_UNIT_INDEX" val="1_4_1"/>
  <p:tag name="KSO_WM_UNIT_LAYERLEVEL" val="1_1_1"/>
  <p:tag name="KSO_WM_UNIT_TYPE" val="l_h_i"/>
</p:tagLst>
</file>

<file path=ppt/tags/tag168.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2"/>
  <p:tag name="KSO_WM_UNIT_INDEX" val="1_4_2"/>
  <p:tag name="KSO_WM_UNIT_LAYERLEVEL" val="1_1_1"/>
  <p:tag name="KSO_WM_UNIT_TYPE" val="l_h_i"/>
</p:tagLst>
</file>

<file path=ppt/tags/tag16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70.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3_2"/>
  <p:tag name="KSO_WM_UNIT_INDEX" val="1_3_2"/>
  <p:tag name="KSO_WM_UNIT_LAYERLEVEL" val="1_1_1"/>
  <p:tag name="KSO_WM_UNIT_TYPE" val="l_h_i"/>
</p:tagLst>
</file>

<file path=ppt/tags/tag171.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3"/>
  <p:tag name="KSO_WM_UNIT_INDEX" val="1_3_3"/>
  <p:tag name="KSO_WM_UNIT_LAYERLEVEL" val="1_1_1"/>
  <p:tag name="KSO_WM_UNIT_TYPE" val="l_h_i"/>
</p:tagLst>
</file>

<file path=ppt/tags/tag172.xml><?xml version="1.0" encoding="utf-8"?>
<p:tagLst xmlns:p="http://schemas.openxmlformats.org/presentationml/2006/main">
  <p:tag name="KSO_WM_BEAUTIFY_FLAG" val="#wm#"/>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1"/>
  <p:tag name="KSO_WM_UNIT_INDEX" val="1_3_1"/>
  <p:tag name="KSO_WM_UNIT_LAYERLEVEL" val="1_1_1"/>
  <p:tag name="KSO_WM_UNIT_TYPE" val="l_h_i"/>
</p:tagLst>
</file>

<file path=ppt/tags/tag17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3_1"/>
  <p:tag name="KSO_WM_UNIT_INDEX" val="1_3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74.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1_2"/>
  <p:tag name="KSO_WM_UNIT_INDEX" val="1_1_2"/>
  <p:tag name="KSO_WM_UNIT_LAYERLEVEL" val="1_1_1"/>
  <p:tag name="KSO_WM_UNIT_TYPE" val="l_h_i"/>
</p:tagLst>
</file>

<file path=ppt/tags/tag17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3"/>
  <p:tag name="KSO_WM_UNIT_INDEX" val="1_1_3"/>
  <p:tag name="KSO_WM_UNIT_LAYERLEVEL" val="1_1_1"/>
  <p:tag name="KSO_WM_UNIT_TYPE" val="l_h_i"/>
</p:tagLst>
</file>

<file path=ppt/tags/tag176.xml><?xml version="1.0" encoding="utf-8"?>
<p:tagLst xmlns:p="http://schemas.openxmlformats.org/presentationml/2006/main">
  <p:tag name="KSO_WM_BEAUTIFY_FLAG" val="#wm#"/>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1"/>
  <p:tag name="KSO_WM_UNIT_INDEX" val="1_1_1"/>
  <p:tag name="KSO_WM_UNIT_LAYERLEVEL" val="1_1_1"/>
  <p:tag name="KSO_WM_UNIT_TYPE" val="l_h_i"/>
</p:tagLst>
</file>

<file path=ppt/tags/tag17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1_1"/>
  <p:tag name="KSO_WM_UNIT_INDEX" val="1_1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78.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2_2"/>
  <p:tag name="KSO_WM_UNIT_INDEX" val="1_2_2"/>
  <p:tag name="KSO_WM_UNIT_LAYERLEVEL" val="1_1_1"/>
  <p:tag name="KSO_WM_UNIT_TYPE" val="l_h_i"/>
</p:tagLst>
</file>

<file path=ppt/tags/tag179.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3"/>
  <p:tag name="KSO_WM_UNIT_INDEX" val="1_2_3"/>
  <p:tag name="KSO_WM_UNIT_LAYERLEVEL" val="1_1_1"/>
  <p:tag name="KSO_WM_UNIT_TYPE" val="l_h_i"/>
</p:tagLst>
</file>

<file path=ppt/tags/tag180.xml><?xml version="1.0" encoding="utf-8"?>
<p:tagLst xmlns:p="http://schemas.openxmlformats.org/presentationml/2006/main">
  <p:tag name="KSO_WM_BEAUTIFY_FLAG" val="#wm#"/>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1"/>
  <p:tag name="KSO_WM_UNIT_INDEX" val="1_2_1"/>
  <p:tag name="KSO_WM_UNIT_LAYERLEVEL" val="1_1_1"/>
  <p:tag name="KSO_WM_UNIT_TYPE" val="l_h_i"/>
</p:tagLst>
</file>

<file path=ppt/tags/tag18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2_1"/>
  <p:tag name="KSO_WM_UNIT_INDEX" val="1_2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82.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4_2"/>
  <p:tag name="KSO_WM_UNIT_INDEX" val="1_4_2"/>
  <p:tag name="KSO_WM_UNIT_LAYERLEVEL" val="1_1_1"/>
  <p:tag name="KSO_WM_UNIT_TYPE" val="l_h_i"/>
</p:tagLst>
</file>

<file path=ppt/tags/tag183.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3"/>
  <p:tag name="KSO_WM_UNIT_INDEX" val="1_4_3"/>
  <p:tag name="KSO_WM_UNIT_LAYERLEVEL" val="1_1_1"/>
  <p:tag name="KSO_WM_UNIT_TYPE" val="l_h_i"/>
</p:tagLst>
</file>

<file path=ppt/tags/tag184.xml><?xml version="1.0" encoding="utf-8"?>
<p:tagLst xmlns:p="http://schemas.openxmlformats.org/presentationml/2006/main">
  <p:tag name="KSO_WM_BEAUTIFY_FLAG" val="#wm#"/>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1"/>
  <p:tag name="KSO_WM_UNIT_INDEX" val="1_4_1"/>
  <p:tag name="KSO_WM_UNIT_LAYERLEVEL" val="1_1_1"/>
  <p:tag name="KSO_WM_UNIT_TYPE" val="l_h_i"/>
</p:tagLst>
</file>

<file path=ppt/tags/tag18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4_1"/>
  <p:tag name="KSO_WM_UNIT_INDEX" val="1_4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86.xml><?xml version="1.0" encoding="utf-8"?>
<p:tagLst xmlns:p="http://schemas.openxmlformats.org/presentationml/2006/main">
  <p:tag name="KSO_WM_BEAUTIFY_FLAG" val="#wm#"/>
  <p:tag name="KSO_WM_TAG_VERSION" val="1.0"/>
  <p:tag name="KSO_WM_TEMPLATE_CATEGORY" val="custom"/>
  <p:tag name="KSO_WM_TEMPLATE_INDEX" val="20230995"/>
  <p:tag name="KSO_WM_UNIT_COMPATIBLE" val="0"/>
  <p:tag name="KSO_WM_UNIT_DIAGRAM_ISNUMVISUAL" val="0"/>
  <p:tag name="KSO_WM_UNIT_DIAGRAM_ISREFERUNIT" val="0"/>
  <p:tag name="KSO_WM_UNIT_HIGHLIGHT" val="0"/>
  <p:tag name="KSO_WM_UNIT_ID" val="custom20230995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4"/>
</p:tagLst>
</file>

<file path=ppt/tags/tag187.xml><?xml version="1.0" encoding="utf-8"?>
<p:tagLst xmlns:p="http://schemas.openxmlformats.org/presentationml/2006/main">
  <p:tag name="KSO_WM_BEAUTIFY_FLAG" val="#wm#"/>
  <p:tag name="KSO_WM_TAG_VERSION" val="1.0"/>
  <p:tag name="KSO_WM_TEMPLATE_CATEGORY" val="custom"/>
  <p:tag name="KSO_WM_TEMPLATE_INDEX" val="20230995"/>
  <p:tag name="KSO_WM_UNIT_COMPATIBLE" val="1"/>
  <p:tag name="KSO_WM_UNIT_DIAGRAM_ISNUMVISUAL" val="0"/>
  <p:tag name="KSO_WM_UNIT_DIAGRAM_ISREFERUNIT" val="0"/>
  <p:tag name="KSO_WM_UNIT_HIGHLIGHT" val="0"/>
  <p:tag name="KSO_WM_UNIT_ID" val="custom20230995_7*e*1"/>
  <p:tag name="KSO_WM_UNIT_INDEX" val="1"/>
  <p:tag name="KSO_WM_UNIT_LAYERLEVEL" val="1"/>
  <p:tag name="KSO_WM_UNIT_NOCLEAR" val="0"/>
  <p:tag name="KSO_WM_UNIT_PRESET_TEXT" val="03"/>
  <p:tag name="KSO_WM_UNIT_TYPE" val="e"/>
  <p:tag name="KSO_WM_UNIT_VALUE" val="13"/>
</p:tagLst>
</file>

<file path=ppt/tags/tag188.xml><?xml version="1.0" encoding="utf-8"?>
<p:tagLst xmlns:p="http://schemas.openxmlformats.org/presentationml/2006/main">
  <p:tag name="KSO_WM_BEAUTIFY_FLAG" val="#wm#"/>
  <p:tag name="KSO_WM_SLIDE_ID" val="custom20230995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95"/>
  <p:tag name="KSO_WM_TEMPLATE_MASTER_TYPE" val="0"/>
  <p:tag name="KSO_WM_TEMPLATE_SUBCATEGORY" val="29"/>
</p:tagLst>
</file>

<file path=ppt/tags/tag189.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1_1"/>
  <p:tag name="KSO_WM_UNIT_INDEX" val="1_1_1"/>
  <p:tag name="KSO_WM_UNIT_LAYERLEVEL" val="1_1_1"/>
  <p:tag name="KSO_WM_UNIT_TYPE" val="l_h_i"/>
</p:tagLst>
</file>

<file path=ppt/tags/tag19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1_2"/>
  <p:tag name="KSO_WM_UNIT_INDEX" val="1_1_2"/>
  <p:tag name="KSO_WM_UNIT_LAYERLEVEL" val="1_1_1"/>
  <p:tag name="KSO_WM_UNIT_TYPE" val="l_h_i"/>
</p:tagLst>
</file>

<file path=ppt/tags/tag19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Lst>
</file>

<file path=ppt/tags/tag192.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2_1"/>
  <p:tag name="KSO_WM_UNIT_INDEX" val="1_2_1"/>
  <p:tag name="KSO_WM_UNIT_LAYERLEVEL" val="1_1_1"/>
  <p:tag name="KSO_WM_UNIT_TYPE" val="l_h_i"/>
</p:tagLst>
</file>

<file path=ppt/tags/tag19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2_2"/>
  <p:tag name="KSO_WM_UNIT_INDEX" val="1_2_2"/>
  <p:tag name="KSO_WM_UNIT_LAYERLEVEL" val="1_1_1"/>
  <p:tag name="KSO_WM_UNIT_TYPE" val="l_h_i"/>
</p:tagLst>
</file>

<file path=ppt/tags/tag19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195.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3_1"/>
  <p:tag name="KSO_WM_UNIT_INDEX" val="1_3_1"/>
  <p:tag name="KSO_WM_UNIT_LAYERLEVEL" val="1_1_1"/>
  <p:tag name="KSO_WM_UNIT_TYPE" val="l_h_i"/>
</p:tagLst>
</file>

<file path=ppt/tags/tag19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3_2"/>
  <p:tag name="KSO_WM_UNIT_INDEX" val="1_3_2"/>
  <p:tag name="KSO_WM_UNIT_LAYERLEVEL" val="1_1_1"/>
  <p:tag name="KSO_WM_UNIT_TYPE" val="l_h_i"/>
</p:tagLst>
</file>

<file path=ppt/tags/tag19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198.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4_1"/>
  <p:tag name="KSO_WM_UNIT_INDEX" val="1_4_1"/>
  <p:tag name="KSO_WM_UNIT_LAYERLEVEL" val="1_1_1"/>
  <p:tag name="KSO_WM_UNIT_TYPE" val="l_h_i"/>
</p:tagLst>
</file>

<file path=ppt/tags/tag19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4_2"/>
  <p:tag name="KSO_WM_UNIT_INDEX" val="1_4_2"/>
  <p:tag name="KSO_WM_UNIT_LAYERLEVEL" val="1_1_1"/>
  <p:tag name="KSO_WM_UNIT_TYPE" val="l_h_i"/>
</p:tagLst>
</file>

<file path=ppt/tags/tag20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20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62</Paragraphs>
  <Slides>14</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14</vt:i4>
      </vt:variant>
    </vt:vector>
  </HeadingPairs>
  <TitlesOfParts>
    <vt:vector baseType="lpstr" size="20">
      <vt:lpstr>Arial</vt:lpstr>
      <vt:lpstr>Calibri</vt:lpstr>
      <vt:lpstr>微软雅黑</vt:lpstr>
      <vt:lpstr>Montserrat ExtraBold</vt:lpstr>
      <vt:lpstr>Wingdings</vt:lpstr>
      <vt:lpstr>Office Theme</vt:lpstr>
      <vt:lpstr>初中生心理健康教育与心理援助的支持</vt:lpstr>
      <vt:lpstr>目录</vt:lpstr>
      <vt:lpstr>初中生心理健康的重要性</vt:lpstr>
      <vt:lpstr>促进初中生全面发展的基础</vt:lpstr>
      <vt:lpstr>培养初中生良好心理素质的途径</vt:lpstr>
      <vt:lpstr>预防和解决初中生心理问题的关键</vt:lpstr>
      <vt:lpstr>初中生心理健康教育的内容</vt:lpstr>
      <vt:lpstr>自我认知教育</vt:lpstr>
      <vt:lpstr>情绪管理教育</vt:lpstr>
      <vt:lpstr>人际关系教育</vt:lpstr>
      <vt:lpstr>学习心理教育</vt:lpstr>
      <vt:lpstr>初中生心理援助的方式</vt:lpstr>
      <vt:lpstr>心理咨询与辅导</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2024-09-02T04:19:18.777</cp:lastPrinted>
  <dcterms:created xsi:type="dcterms:W3CDTF">2024-09-01T20:19:18Z</dcterms:created>
  <dcterms:modified xsi:type="dcterms:W3CDTF">2024-09-01T20:19:20Z</dcterms:modified>
</cp:coreProperties>
</file>