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0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6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6A46F-4E85-4BE8-A13B-081B6B9D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6ABB3-FB99-4E34-9EF6-7C3BA00B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79DE3-023F-4B76-B4D3-162AC61A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D2120-5538-42F9-9ED8-CFDA7A3B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01D55-4361-47D2-9A99-053B13D32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69C07-E625-49F3-9ED7-ECBBEC63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DADF6-A040-4455-9A40-7E2CADFEB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7B1B4-940F-4985-8C7A-36650C60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3CCAB-03B9-40A5-94AF-98BB6579F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4C777-2B51-45E7-93E8-A26B66D0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7DB5C-BAB6-4E75-A93C-3A8127951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94" r:id="rId2"/>
    <p:sldLayoutId id="2147485695" r:id="rId3"/>
    <p:sldLayoutId id="2147485696" r:id="rId4"/>
    <p:sldLayoutId id="2147485697" r:id="rId5"/>
    <p:sldLayoutId id="2147485698" r:id="rId6"/>
    <p:sldLayoutId id="2147485699" r:id="rId7"/>
    <p:sldLayoutId id="2147485700" r:id="rId8"/>
    <p:sldLayoutId id="2147485701" r:id="rId9"/>
    <p:sldLayoutId id="2147485702" r:id="rId10"/>
    <p:sldLayoutId id="214748570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34132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施工总体进度计划及保障措施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监督与考核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应急预案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施工进度计划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保障措施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施工进度控制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施工进度计划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https://d.book118.com/395034132143011040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施工总体进度计划及保障措施</vt:lpstr>
      <vt:lpstr>目录</vt:lpstr>
      <vt:lpstr>施工进度计划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2024-08-31T14:09:09.186</cp:lastPrinted>
  <dcterms:created xsi:type="dcterms:W3CDTF">2024-08-31T06:09:09Z</dcterms:created>
  <dcterms:modified xsi:type="dcterms:W3CDTF">2024-08-31T06:09:11Z</dcterms:modified>
</cp:coreProperties>
</file>