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629A6-D849-481C-B6AA-DC9669C45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CB9A1-2E51-4144-9F1D-6214B1D1A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656DB-153D-46F1-A8EF-7402CDFA7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66794-B989-4325-A493-C911273F7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0A4E6B-13CF-4768-9B27-727F967C7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AA8F4B-C5D0-4253-986C-24E02A2BB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D68A80-9C75-48E5-8816-7501FCA4F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AAECB0-C46A-416C-8CC6-B62602F52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08D07-0BD4-4657-A76F-7E640078A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075E7-DEDD-4166-B4B9-9F377EFEB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3779F-C573-4995-98B9-FCDB5DA83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04103401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大数据可视化管控平台的数据可视化与呈现手段详解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数据可视化基本概念与原理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大数据可视化管控平台架构与功能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数据可视化呈现手段详解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大数据可视化管控平台应用案例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大数据可视化管控平台挑战与发展趋势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随着互联网、物联网等技术的快速发展，数据量呈现爆炸式增长，传统数据处理方式已无法满足需求。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信息化时代数据量爆炸式增长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数据可视化能够将海量数据以直观、易理解的方式呈现，帮助用户更好地理解和分析数据。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数据可视化成为重要手段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大数据可视化管控平台集成了数据采集、处理、分析和可视化等功能，为企业和政府等用户提供了一站式数据解决方案。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大数据可视化管控平台应运而生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大数据可视化管控平台通常采用分布式架构，包括数据采集层、数据处理层、数据分析层和数据可视化层等。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平台主要包括数据采集、数据处理、数据分析、数据可视化和系统管理等功能模块。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大数据可视化管控平台基于大数据处理技术，如Hadoop、Spark等，同时采用可视化技术，如D3.js、ECharts等。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平台架构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大数据可视化管控平台概述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数据可视化基本概念与原理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147" r="3014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600" r="2360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8099" r="380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数据可视化是一种将大量数据转化为图形、图像等视觉形式的技术，以便更直观、易理解地展示数据内在的信息和规律。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通过数据可视化，用户可以更快速地理解数据，发现数据中的模式和趋势，从而做出更有效的决策。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的原理主要包括数据映射、视觉编码和交互技术。数据映射是将原始数据映射到视觉元素的过程；视觉编码是通过颜色、形状、大小等视觉属性来表现数据特征；交互技术则允许用户通过交互操作来探索和理解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的流程通常包括数据预处理、视觉设计、编码实现和交互设计四个步骤。其中，数据预处理是对原始数据进行清洗、转换和整合的过程；视觉设计是选择合适的视觉元素和编码方式来呈现数据；编码实现则是将视觉设计转化为计算机可执行的代码；交互设计则是添加交互功能，提升用户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数据可视化原理及流程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包括柱状图、折线图、散点图、饼图等常见图表，用于展示数据的分布、趋势和比较等。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图表技术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将数据与地理空间信息相结合，通过地图的形式展示数据的地理分布和空间关系。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数据地图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通过颜色的深浅来表示数据的密度或强度，适用于展示大量数据的分布情况。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热力图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如交互式图表、动画效果等，允许用户通过交互操作来探索和理解数据，提升用户体验和数据理解的深度。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交互式技术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数据可视化常用技术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大数据可视化管控平台架构与功能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多层次结构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平台架构通常包括数据采集、预处理、存储、分析和可视化等多个层次，每个层次都有其特定的功能和组件。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分布式系统架构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大数据可视化管控平台通常采用分布式系统架构，以应对大规模数据处理和并发访问的需求。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前后端分离设计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平台架构一般分为前端和后端两部分，前端负责数据可视化和用户交互，后端负责数据处理和管理。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平台整体架构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对数据进行去重、去噪、填充缺失值等预处理操作，以保证数据质量和准确性。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将数据转换为适合后续分析和可视化的格式，如将数据转换为时间序列格式或地理坐标格式等。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支持多种数据源和数据格式的数据采集，如关系型数据库、非关系型数据库、API接口、日志文件等。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数据采集与预处理模块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采用分布式文件系统或分布式数据库等技术，实现大规模数据的存储和管理。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建立高效的数据索引机制，以支持快速的数据查询和检索。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采用加密、备份、恢复等安全措施，确保数据的安全性和可靠性。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分布式存储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数据索引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数据存储与管理模块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可视化组件库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提供丰富的可视化组件库，如折线图、柱状图、散点图、热力图等，以满足不同场景下的可视化需求。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交互式可视化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支持交互式可视化操作，如数据筛选、拖拽、缩放等，以提供更灵活的数据探索和分析体验。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多维度展示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支持从多个维度对数据进行展示和分析，如时间维度、空间维度、属性维度等，以帮助用户更全面地了解数据特征和规律。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数据可视化呈现模块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https://d.book118.com/395041034011011100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2024-09-07T17:21:03.794</cp:lastPrinted>
  <dcterms:created xsi:type="dcterms:W3CDTF">2024-09-07T09:21:03Z</dcterms:created>
  <dcterms:modified xsi:type="dcterms:W3CDTF">2024-09-07T09:21:05Z</dcterms:modified>
</cp:coreProperties>
</file>