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7CA11-414A-41DA-9079-7BAB11E3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2719E-402A-40E5-BC4B-1D44CE4B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8A8FC-6E3E-4824-A872-BD21FBABA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F23EE-3E1A-46E8-869E-2B109F94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263185-8D60-4A78-A7B2-B6891AC76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4775F-7E3B-4BEA-9FAA-333A4D4D8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48E27-C015-4854-9745-B77DB67DA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74999-C7A0-4A64-86C7-E3AC1DA4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FF875-CEB2-4677-9ACC-7DD4C38EB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35CEE-01D2-4CB7-8472-477B88875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C461D-3001-4490-B9A4-F9C32F7C1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41112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提高销售技巧与成果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有效沟通与建立信任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产品展示与演示能力提升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团队协作与内部资源整合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持续改进与自我激励方法探讨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销售技巧概述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销售技巧是指在销售过程中，销售人员运用专业知识、沟通技巧和心理学原理，与客户建立良好关系，有效传递产品价值，并最终促成交易的一系列方法和策略。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掌握销售技巧对于提高销售业绩、赢得客户信任、建立品牌形象以及个人职业发展都具有重要意义。在竞争激烈的市场环境中，优秀的销售技巧能够帮助销售人员脱颖而出，实现销售目标。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36" r="2273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自我驱动力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优秀销售人员特质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优秀销售人员具备丰富的产品知识和行业知识，能够为客户提供专业的咨询和解决方案。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优秀销售人员善于与不同类型的人建立联系，维护良好的客户关系网络。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他们擅长倾听和表达，能够与客户建立良好的沟通关系，准确理解客户需求并给出合理建议。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他们具备强烈的自我驱动力和目标导向，能够积极应对挑战和压力，持续努力提升销售业绩。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通过与客户沟通、观察市场趋势和收集相关信息，深入了解客户的真实需求、购买动机和预算限制。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根据客户需求分析结果，将产品特点与客户需求相匹配，明确产品在市场中的定位和目标客户群体。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需求定位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针对不同客户群体的特点和需求，制定个性化的销售策略和方案，提高销售成功率和客户满意度。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个性化销售策略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有效沟通与建立信任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积极倾听客户的言语和非言语信息，理解他们的需求和关注点。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表达清晰准确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保持耐心和热情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用简洁明了的语言表达自己的观点和建议，避免使用过于专业或复杂的词汇。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在沟通过程中保持耐心和热情，鼓励客户表达自己的想法和意见。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运用开放式问题引导客户深入谈论他们的需求和期望。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提出开放式问题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根据客户的回答进行针对性提问，进一步了解他们的具体需求和痛点。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针对性提问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通过提问和建议，引导客户发现潜在的需求和解决方案。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引导客户需求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提问策略及引导客户需求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348" b="183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129" b="41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建立信任关系及展示专业度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通过诚实、透明和一致的行为建立信任关系，例如遵守承诺、提供准确信息等。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展示专业知识和经验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分享自己的专业知识和经验，展示自己在领域内的专业度。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了解客户的独特需求和偏好，提供个性化的服务和解决方案。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产品展示与演示能力提升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提炼产品卖点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从客户的需求和关注点出发，提炼出产品的独特卖点和价值，以吸引客户的注意力。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销售人员需要对所销售的产品有深入的了解，包括产品的功能、性能、特点、优势等。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与竞品对比分析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了解竞品的特点和优劣势，通过对比分析，突出自身产品的优势和特点。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" r="153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8792" b="8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产品知识掌握及卖点提炼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强调产品特点和优势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在演示文稿中，重点强调产品的特点和优势，以及与客户需求的契合点。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使用生动的案例和故事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通过生动的案例和故事来展示产品的应用场景和价值，增强客户的代入感和兴趣。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设计简洁明了的演示文稿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避免过多的文字和复杂的图表，使用简洁明了的设计，突出关键信息。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演示文稿设计与呈现技巧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https://d.book118.com/395041112141011101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2024-09-09T21:39:52.435</cp:lastPrinted>
  <dcterms:created xsi:type="dcterms:W3CDTF">2024-09-09T13:39:52Z</dcterms:created>
  <dcterms:modified xsi:type="dcterms:W3CDTF">2024-09-09T13:39:54Z</dcterms:modified>
</cp:coreProperties>
</file>