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26F9F5F-1BE9-473E-8203-4D55EBDBCCA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532378-8466-4682-B391-D6F730836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740B1-E942-4998-9337-59BF8BF1D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C91C32-0A46-4AA2-BA1A-DF09D87395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659C56-1E74-4FDD-9158-06B80E44A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D47C4A-520F-4D14-B345-713DF896B9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C9ABE0-C084-4C10-8BD5-11AF6D9023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4B00A9-201F-4268-B31E-CA1E72004B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725711-C4F0-43F5-8996-3E0F4CB0E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A4A37-2015-4FD1-A237-42EB02A04C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645CE-B27C-4ECF-92C8-7C9A97A81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AA9C3-9CF2-4179-8D36-AD38312DE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11B4DB7-30BC-42D4-93D7-5C1F5EA3588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62117BD-2424-4719-9F11-5283BA6E35A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04232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设备操作维修标准规范培训课程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设备操作基础知识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设备操作实践技能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设备维修与保养规范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实际操作演练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内容</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关于设备操作维修标准规范培训课程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操作维修标准规范培训课程旨在提高学员的维修技能和标准化操作水平。课程结构严谨，内容丰富，在实践操作和理论知识方面注重培养学员的全面能力。通过本课程的学习，学员将获得更高的技术水平和更广泛的应用范围，为未来的工作提供有力的支持。</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课程背景</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市场需求不断增长，维修技术更新换代</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行业发展现状</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确保设备正常运行，延长设备寿命</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设备操作维修的重要性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提升维修技能，规范操作流程</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培训课程需求分析</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学员的基本要求</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具备一定的维修基础知识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熟悉设备操作流程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具备一定的学习能力</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课程适用范围</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各类设备维修行业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设备操作领域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相关技术培训领域</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培训对象</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面向的学员群体</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维修人员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设备操作人员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技术学员</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培训方式</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灵活性和实用性兼顾</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线上培训和线下实践相结合</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理论与实践相得益彰</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实践操作与理论知识相互配合</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灵活运用讲授、实践、案例分析等方式</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多种教学方法的运用</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设备操作维修标准规范培训课程旨在提高学员的维修技能水平，规范操作流程，为行业发展贡献其力量。通过本课程的学习，学员将能够迅速适应市场需求，熟练掌握设备操作和维修技能，成为行业中的技术精英。</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设备操作基础知识</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设备分类与功能</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设备分类与功能是设备操作基础知识的重要组成部分。在学习设备操作前，必须了解不同设备的分类以及它们各自的功能和应用场景。此外，掌握设备操作中的基本概念，对于正确操作设备非常重要。</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设备操作流程</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包括检查电源、启动设备、关闭设备等</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设备启动与关闭步骤</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了解设备的各项功能按钮及其作用</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操作界面的功能介绍</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针对设备操作中常见问题的解决方案</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常见问题的处理方法</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设备维护保养</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包括清洁、检查设备状态等</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日常维护的注意事项</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掌握快速排除设备故障的方法</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设备故障排除技巧</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定期维护设备以延长使用寿命</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定期保养的重要性和方法</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安全操作规范</a:t>
            </a:r>
            <a:endParaRPr lang="en-US" sz="3600" b="0" strike="noStrike" spc="-1">
              <a:solidFill>
                <a:schemeClr val="dk1"/>
              </a:solidFill>
              <a:latin typeface="Arial"/>
            </a:endParaRPr>
          </a:p>
        </p:txBody>
      </p:sp>
      <p:sp>
        <p:nvSpPr>
          <p:cNvPr id="14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保障操作人员和设备的安全</a:t>
            </a:r>
            <a:endParaRPr lang="en-US" sz="2000" b="0" strike="noStrike" spc="-1">
              <a:solidFill>
                <a:srgbClr val="000000"/>
              </a:solidFill>
              <a:latin typeface="Arial"/>
            </a:endParaRPr>
          </a:p>
        </p:txBody>
      </p:sp>
      <p:sp>
        <p:nvSpPr>
          <p:cNvPr id="14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安全操作的基本原则</a:t>
            </a:r>
            <a:endParaRPr lang="en-US" sz="3000" b="0" strike="noStrike" spc="-1">
              <a:solidFill>
                <a:srgbClr val="000000"/>
              </a:solidFill>
              <a:latin typeface="Arial"/>
            </a:endParaRPr>
          </a:p>
        </p:txBody>
      </p:sp>
      <p:sp>
        <p:nvSpPr>
          <p:cNvPr id="14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掌握应急情况下的处理方法</a:t>
            </a:r>
            <a:endParaRPr lang="en-US" sz="2000" b="0" strike="noStrike" spc="-1">
              <a:solidFill>
                <a:srgbClr val="000000"/>
              </a:solidFill>
              <a:latin typeface="Arial"/>
            </a:endParaRPr>
          </a:p>
        </p:txBody>
      </p:sp>
      <p:sp>
        <p:nvSpPr>
          <p:cNvPr id="14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应急情况下的处理措施</a:t>
            </a:r>
            <a:endParaRPr lang="en-US" sz="3000" b="0" strike="noStrike" spc="-1">
              <a:solidFill>
                <a:srgbClr val="000000"/>
              </a:solidFill>
              <a:latin typeface="Arial"/>
            </a:endParaRPr>
          </a:p>
        </p:txBody>
      </p:sp>
      <p:sp>
        <p:nvSpPr>
          <p:cNvPr id="1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正确佩戴防护装备以防意外伤害</a:t>
            </a:r>
            <a:endParaRPr lang="en-US" sz="2000" b="0" strike="noStrike" spc="-1">
              <a:solidFill>
                <a:srgbClr val="000000"/>
              </a:solidFill>
              <a:latin typeface="Arial"/>
            </a:endParaRPr>
          </a:p>
        </p:txBody>
      </p:sp>
      <p:sp>
        <p:nvSpPr>
          <p:cNvPr id="15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防护装备的正确佩戴</a:t>
            </a:r>
            <a:endParaRPr lang="en-US" sz="3000" b="0" strike="noStrike" spc="-1">
              <a:solidFill>
                <a:srgbClr val="000000"/>
              </a:solidFill>
              <a:latin typeface="Arial"/>
            </a:endParaRPr>
          </a:p>
        </p:txBody>
      </p:sp>
      <p:sp>
        <p:nvSpPr>
          <p:cNvPr id="15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设备操作维修标准规范培训课程旨在帮助学员掌握设备操作的基础知识，理解设备分类、功能、操作流程以及维护保养和安全操作规范。通过培训，学员将能够熟练操作设备，提高工作效率，并有效预防意外事故的发生。</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设备操作实践技能</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操作技能训练</a:t>
            </a:r>
            <a:endParaRPr lang="en-US" sz="3600" b="0" strike="noStrike" spc="-1">
              <a:solidFill>
                <a:schemeClr val="dk1"/>
              </a:solidFill>
              <a:latin typeface="Arial"/>
            </a:endParaRPr>
          </a:p>
        </p:txBody>
      </p:sp>
      <p:sp>
        <p:nvSpPr>
          <p:cNvPr id="15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掌握各种手柄操作技巧</a:t>
            </a:r>
            <a:endParaRPr lang="en-US" sz="2000" b="0" strike="noStrike" spc="-1">
              <a:solidFill>
                <a:srgbClr val="000000"/>
              </a:solidFill>
              <a:latin typeface="Arial"/>
            </a:endParaRPr>
          </a:p>
        </p:txBody>
      </p:sp>
      <p:sp>
        <p:nvSpPr>
          <p:cNvPr id="15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操作手柄的控制方法</a:t>
            </a:r>
            <a:endParaRPr lang="en-US" sz="3000" b="0" strike="noStrike" spc="-1">
              <a:solidFill>
                <a:srgbClr val="000000"/>
              </a:solidFill>
              <a:latin typeface="Arial"/>
            </a:endParaRPr>
          </a:p>
        </p:txBody>
      </p:sp>
      <p:sp>
        <p:nvSpPr>
          <p:cNvPr id="16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注意安全和细节问题</a:t>
            </a:r>
            <a:endParaRPr lang="en-US" sz="2000" b="0" strike="noStrike" spc="-1">
              <a:solidFill>
                <a:srgbClr val="000000"/>
              </a:solidFill>
              <a:latin typeface="Arial"/>
            </a:endParaRPr>
          </a:p>
        </p:txBody>
      </p:sp>
      <p:sp>
        <p:nvSpPr>
          <p:cNvPr id="16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设备操作中的注意事项</a:t>
            </a:r>
            <a:endParaRPr lang="en-US" sz="3000" b="0" strike="noStrike" spc="-1">
              <a:solidFill>
                <a:srgbClr val="000000"/>
              </a:solidFill>
              <a:latin typeface="Arial"/>
            </a:endParaRPr>
          </a:p>
        </p:txBody>
      </p:sp>
      <p:sp>
        <p:nvSpPr>
          <p:cNvPr id="16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了解不同操作模式的应用场景</a:t>
            </a:r>
            <a:endParaRPr lang="en-US" sz="2000" b="0" strike="noStrike" spc="-1">
              <a:solidFill>
                <a:srgbClr val="000000"/>
              </a:solidFill>
              <a:latin typeface="Arial"/>
            </a:endParaRPr>
          </a:p>
        </p:txBody>
      </p:sp>
      <p:sp>
        <p:nvSpPr>
          <p:cNvPr id="16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各种操作模式的熟练掌握</a:t>
            </a:r>
            <a:endParaRPr lang="en-US" sz="3000" b="0" strike="noStrike" spc="-1">
              <a:solidFill>
                <a:srgbClr val="000000"/>
              </a:solidFill>
              <a:latin typeface="Arial"/>
            </a:endParaRPr>
          </a:p>
        </p:txBody>
      </p:sp>
      <p:sp>
        <p:nvSpPr>
          <p:cNvPr id="16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常见故障的排除步骤</a:t>
            </a:r>
            <a:endParaRPr lang="en-US" sz="2200" b="0" strike="noStrike" spc="-1">
              <a:solidFill>
                <a:srgbClr val="000000"/>
              </a:solidFill>
              <a:latin typeface="Arial"/>
            </a:endParaRPr>
          </a:p>
        </p:txBody>
      </p:sp>
      <p:sp>
        <p:nvSpPr>
          <p:cNvPr id="16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系统性逐步排查故障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根据经验判断可能故障点</a:t>
            </a:r>
            <a:endParaRPr lang="en-US" sz="1500" b="0" strike="noStrike" spc="-1">
              <a:solidFill>
                <a:srgbClr val="000000"/>
              </a:solidFill>
              <a:latin typeface="Arial"/>
            </a:endParaRPr>
          </a:p>
        </p:txBody>
      </p:sp>
      <p:sp>
        <p:nvSpPr>
          <p:cNvPr id="17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模拟实操演练</a:t>
            </a:r>
            <a:endParaRPr lang="en-US" sz="2200" b="0" strike="noStrike" spc="-1">
              <a:solidFill>
                <a:srgbClr val="000000"/>
              </a:solidFill>
              <a:latin typeface="Arial"/>
            </a:endParaRPr>
          </a:p>
        </p:txBody>
      </p:sp>
      <p:sp>
        <p:nvSpPr>
          <p:cNvPr id="17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模拟真实故障场景进行解决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提升实际操作经验</a:t>
            </a:r>
            <a:endParaRPr lang="en-US" sz="1500" b="0" strike="noStrike" spc="-1">
              <a:solidFill>
                <a:srgbClr val="000000"/>
              </a:solidFill>
              <a:latin typeface="Arial"/>
            </a:endParaRPr>
          </a:p>
        </p:txBody>
      </p:sp>
      <p:sp>
        <p:nvSpPr>
          <p:cNvPr id="17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故障排除实操</a:t>
            </a:r>
            <a:endParaRPr lang="en-US" sz="3600" b="0" strike="noStrike" spc="-1">
              <a:solidFill>
                <a:schemeClr val="dk1"/>
              </a:solidFill>
              <a:latin typeface="Arial"/>
            </a:endParaRPr>
          </a:p>
        </p:txBody>
      </p:sp>
      <p:sp>
        <p:nvSpPr>
          <p:cNvPr id="17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故障现象的分析与判断</a:t>
            </a:r>
            <a:endParaRPr lang="en-US" sz="2200" b="0" strike="noStrike" spc="-1">
              <a:solidFill>
                <a:srgbClr val="000000"/>
              </a:solidFill>
              <a:latin typeface="Arial"/>
            </a:endParaRPr>
          </a:p>
        </p:txBody>
      </p:sp>
      <p:sp>
        <p:nvSpPr>
          <p:cNvPr id="17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仔细观察故障现象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准确判断故障原因</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模拟应急演练</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应急演练能够提高处理紧急情况的能力，包括突发情况的处理流程、实验室内的应急演练和应急预案的制定与实施。</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操作技能考核</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评测操作技能和维修水平</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设备操作和维修的考核标准</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通过实际操作考核技能</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实操技能的评估方式</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及时总结评估结果，提供反馈意见</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考核结果分析与反馈</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设备维修与保养规范</a:t>
            </a:r>
            <a:endParaRPr lang="en-US" sz="3600" b="0" strike="noStrike" spc="-1">
              <a:solidFill>
                <a:schemeClr val="dk1"/>
              </a:solidFill>
              <a:latin typeface="Arial"/>
            </a:endParaRPr>
          </a:p>
        </p:txBody>
      </p:sp>
      <p:sp>
        <p:nvSpPr>
          <p:cNvPr id="19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维修基础知识</a:t>
            </a:r>
            <a:endParaRPr lang="en-US" sz="3500" b="0" strike="noStrike" spc="-1">
              <a:solidFill>
                <a:srgbClr val="000000"/>
              </a:solidFill>
              <a:latin typeface="Arial"/>
            </a:endParaRPr>
          </a:p>
        </p:txBody>
      </p:sp>
      <p:sp>
        <p:nvSpPr>
          <p:cNvPr id="19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设备维修的基本概念和原则是确保设备正常运行和延长设备寿命的基础，维修流程分析与讲解可以帮助维修人员系统学习维修流程，维修工具的使用技巧则是提高维修效率和质量的关键。</a:t>
            </a:r>
            <a:endParaRPr lang="en-US" sz="25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常见故障处理</a:t>
            </a:r>
            <a:endParaRPr lang="en-US" sz="3600" b="0" strike="noStrike" spc="-1">
              <a:solidFill>
                <a:schemeClr val="dk1"/>
              </a:solidFill>
              <a:latin typeface="Arial"/>
            </a:endParaRPr>
          </a:p>
        </p:txBody>
      </p:sp>
      <p:sp>
        <p:nvSpPr>
          <p:cNvPr id="20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通过观察和排除故障现象，确定故障原因</a:t>
            </a:r>
            <a:endParaRPr lang="en-US" sz="1500" b="0" strike="noStrike" spc="-1">
              <a:solidFill>
                <a:srgbClr val="000000"/>
              </a:solidFill>
              <a:latin typeface="Arial"/>
            </a:endParaRPr>
          </a:p>
        </p:txBody>
      </p:sp>
      <p:sp>
        <p:nvSpPr>
          <p:cNvPr id="20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设备常见故障的诊断</a:t>
            </a:r>
            <a:endParaRPr lang="en-US" sz="2200" b="0" strike="noStrike" spc="-1">
              <a:solidFill>
                <a:srgbClr val="000000"/>
              </a:solidFill>
              <a:latin typeface="Arial"/>
            </a:endParaRPr>
          </a:p>
        </p:txBody>
      </p:sp>
      <p:sp>
        <p:nvSpPr>
          <p:cNvPr id="20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按照流程逐步解决故障，确保维修质量</a:t>
            </a:r>
            <a:endParaRPr lang="en-US" sz="1500" b="0" strike="noStrike" spc="-1">
              <a:solidFill>
                <a:srgbClr val="000000"/>
              </a:solidFill>
              <a:latin typeface="Arial"/>
            </a:endParaRPr>
          </a:p>
        </p:txBody>
      </p:sp>
      <p:sp>
        <p:nvSpPr>
          <p:cNvPr id="20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故障处理的步骤和方法</a:t>
            </a:r>
            <a:endParaRPr lang="en-US" sz="2200" b="0" strike="noStrike" spc="-1">
              <a:solidFill>
                <a:srgbClr val="000000"/>
              </a:solidFill>
              <a:latin typeface="Arial"/>
            </a:endParaRPr>
          </a:p>
        </p:txBody>
      </p:sp>
      <p:sp>
        <p:nvSpPr>
          <p:cNvPr id="20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注意保护设备、人身安全和维修环境</a:t>
            </a:r>
            <a:endParaRPr lang="en-US" sz="1500" b="0" strike="noStrike" spc="-1">
              <a:solidFill>
                <a:srgbClr val="000000"/>
              </a:solidFill>
              <a:latin typeface="Arial"/>
            </a:endParaRPr>
          </a:p>
        </p:txBody>
      </p:sp>
      <p:sp>
        <p:nvSpPr>
          <p:cNvPr id="20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故障处理中的注意事项</a:t>
            </a:r>
            <a:endParaRPr lang="en-US" sz="2200" b="0" strike="noStrike" spc="-1">
              <a:solidFill>
                <a:srgbClr val="000000"/>
              </a:solidFill>
              <a:latin typeface="Arial"/>
            </a:endParaRPr>
          </a:p>
        </p:txBody>
      </p:sp>
      <p:sp>
        <p:nvSpPr>
          <p:cNvPr id="20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https://d.book118.com/395042320014011130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设备操作维修标准规范培训课程</vt:lpstr>
      <vt:lpstr>目录</vt:lpstr>
      <vt:lpstr>第一章 简介</vt:lpstr>
      <vt:lpstr> </vt:lpstr>
      <vt:lpstr>课程背景</vt:lpstr>
      <vt:lpstr>培训对象</vt:lpstr>
      <vt:lpstr>培训方式</vt:lpstr>
      <vt:lpstr>结语</vt:lpstr>
      <vt:lpstr>第2章 设备操作基础知识</vt:lpstr>
      <vt:lpstr> </vt:lpstr>
      <vt:lpstr>设备操作流程</vt:lpstr>
      <vt:lpstr>设备维护保养</vt:lpstr>
      <vt:lpstr>安全操作规范</vt:lpstr>
      <vt:lpstr>总结</vt:lpstr>
      <vt:lpstr>第三章 设备操作实践技能</vt:lpstr>
      <vt:lpstr>操作技能训练</vt:lpstr>
      <vt:lpstr>故障排除实操</vt:lpstr>
      <vt:lpstr> </vt:lpstr>
      <vt:lpstr>操作技能考核</vt:lpstr>
      <vt:lpstr>第4章 设备维修与保养规范</vt:lpstr>
      <vt:lpstr> </vt:lpstr>
      <vt:lpstr>常见故障处理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2024-09-29T14:59:31.101</cp:lastPrinted>
  <dcterms:created xsi:type="dcterms:W3CDTF">2024-09-29T06:59:31Z</dcterms:created>
  <dcterms:modified xsi:type="dcterms:W3CDTF">2024-09-29T06:59:33Z</dcterms:modified>
</cp:coreProperties>
</file>