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51A9F-F748-45DF-AD8C-201A63246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E5E63-64D5-4955-9513-E271D6E3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665E9-79F8-4A58-A4A1-7A9043AEB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79FDB-59F6-4DF4-9019-0514E358E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704F7-DFF5-4B79-B2B1-3F76D1C8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0ACD3-C7BB-420A-866B-543D43700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11804-D7FC-494B-8C3A-A30BD40E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C8FD5-C01F-4ED6-9310-E9AB45B3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9B330-B2BA-4348-8439-9406BC5E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4D441-04AF-4F53-ADB6-498FA6B6C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ACAC7-6760-4778-8B21-93A6F09D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01341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手术室压疮的预防护理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手术室压疮预防护理效果评价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手术室压疮预防护理经验总结与展望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压疮是由于身体局部组织长时间受压，导致血液循环障碍，局部组织持续缺血、缺氧、营养不良而引起的组织溃烂和坏死。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长期卧床、坐轮椅、手术时间过长、局部皮肤受压、营养不良、潮湿环境等都是压疮形成的重要原因。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压疮定义及形成原因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手术时间过长，使局部皮肤长时间受压，容易发生压疮。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麻醉方式也会影响压疮的发生，如全身麻醉或腰麻等，会使身体局部肌肉松弛，失去对压迫的抵抗能力。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麻醉方式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手术过程中患者需要保持特定的体位，如俯卧位、侧卧位等，如果体位摆放不当或固定不牢固，容易使局部皮肤受压过久。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体位摆放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如患者年龄、营养状况、基础疾病等也会影响压疮的发生。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手术室压疮发生的高危因素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压疮会导致局部皮肤溃烂和坏死，给患者带来剧烈的疼痛。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压疮容易引发感染，加重病情，甚至危及生命。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长期卧床和疼痛会给患者带来沉重的心理负担，影响生活质量。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手术室压疮预防措施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对患者进行全面的身体评估，包括营养状况、皮肤状况、活动能力等，以确定患者是否存在压疮风险。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根据患者情况，制定个性化的压疮预防计划，包括饮食调整、皮肤护理、活动锻炼等方面。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制定预防计划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向患者及家属详细介绍压疮的危害和预防方法，提高患者的自我保护意识。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根据手术需要，合理摆放患者的体位，确保受压部位得到充分支撑。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合理摆放体位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在受压部位使用防压疮垫，减轻局部压力，预防压疮发生。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使用防压疮垫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在手术过程中，定时观察患者的皮肤状况，如发现异常及时处理。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定时观察皮肤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82" b="29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定期翻身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术后定期帮助患者翻身，避免长时间受压。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保持患者皮肤清洁干燥，预防感染。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根据患者情况，给予适当的营养支持，提高皮肤抵抗力。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https://d.book118.com/395101341004011041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2024-09-01T10:06:31.536</cp:lastPrinted>
  <dcterms:created xsi:type="dcterms:W3CDTF">2024-09-01T02:06:31Z</dcterms:created>
  <dcterms:modified xsi:type="dcterms:W3CDTF">2024-09-01T02:06:33Z</dcterms:modified>
</cp:coreProperties>
</file>