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9B20E-53B5-46FD-A18F-2C8CFBBC5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7F64E-7217-4C6E-BBF8-752D54F96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82D77-266B-4117-8396-59090AF7E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145B4-CC9F-41B7-B885-A8DE6F1B6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4858D-2A48-4E72-960F-453B8A499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365A4-047E-4C76-A13D-A00E24ACC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9BB31-D5BD-4972-B256-5FEDE24B6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839F7-28AE-48CF-A7E2-C82CF38E6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C5067-0B1C-44C0-B1BD-977557637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40FF6-192F-4D28-BCB9-24E5EFEC0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B753B-5F3F-4C2F-B9CC-7B03E3F03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03223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安全时刻培训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748153" y="1507605"/>
            <a:ext cx="8695693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安全制度培训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安全事故预防与应对培训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提高员工的安全意识，可以预防工作中可能发生的事故，减少意外伤害和财产损失。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安全意识培训有助于员工认识到安全的重要性，从而在工作中更加注重自身和他人的安全。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一个注重安全的企业能够赢得员工的信任和尊重，提高企业的形象和声誉。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0" b="21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提高员工安全意识的方法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制定安全规章制度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企业应制定完善的安全规章制度，明确员工在工作中应遵守的安全规定和操作规程。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开展安全培训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定期开展安全培训，向员工传授安全知识和技能，提高员工的安全意识和操作技能。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建立奖惩机制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建立奖惩机制，对遵守安全规定的员工给予奖励，对违反安全规定的员工进行惩罚，以强化员工的安全意识。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企业定期开展安全意识培训，通过讲解、案例分析、演练等方式向员工传授安全知识和技能。同时，该企业还建立了奖惩机制，对遵守安全规定的员工给予奖励，对违反安全规定的员工进行惩罚。经过一段时间的实践，该企业的安全事故率明显降低，员工的安全意识也得到了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某建筑工地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该建筑工地注重员工的安全意识培训，通过开展安全教育、演练等方式提高员工的安全意识和操作技能。同时，该工地还建立了严格的安全管理制度，对违反安全规定的员工进行严厉惩罚。经过一段时间的实践，该建筑工地的安全事故率得到了有效控制，员工的安全意识也得到了显著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某制造企业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安全意识培训的实践案例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指在特定工作或生活环境中，能够预防和应对危险、风险和事故的能力。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分为个人安全技能、工作安全技能和公共安全技能等。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安全技能的定义与分类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9" r="33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包括安全意识培养、安全知识普及、安全操作规程学习、应急处理能力提升等。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采用理论教学、案例分析、模拟演练、实践操作等多种形式，结合实际情况进行培训。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安全技能培训的内容与方法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针对企业员工进行安全意识、安全操作规程、应急处理等方面的培训，提高员工的安全意识和操作技能。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企业员工安全培训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针对学生开展校园安全教育，包括防火、防盗、防溺水、交通安全等方面的知识普及和应急演练，保障学生的人身安全。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542" b="1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针对社区居民进行家庭安全、公共安全等方面的培训，提高居民的安全意识和自我保护能力。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社区居民安全培训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安全技能培训的实践案例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安全制度培训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https://d.book118.com/395103223121011100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2024-09-08T04:51:53.270</cp:lastPrinted>
  <dcterms:created xsi:type="dcterms:W3CDTF">2024-09-07T20:51:53Z</dcterms:created>
  <dcterms:modified xsi:type="dcterms:W3CDTF">2024-09-07T20:51:55Z</dcterms:modified>
</cp:coreProperties>
</file>