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EF355-D40C-46EB-B96D-4ECB7D47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EB477-0988-478C-B08A-7BA848BB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E8237-1219-44F8-A1F5-A8B4A6FF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37793-15FF-4E5C-82FA-85EA7EB9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C6BCB-0DE9-4D15-93D4-3C9B6FAA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265FA-1EA5-49C0-B4E7-83CCDA958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4B8A8-D735-4B81-8171-55D1AF8D0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D3E4B-6305-4879-A3DD-C231B1FFA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7DA06-7D27-4B88-AD3E-638616FF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86C52-CE7D-49C7-8B1C-A876F5591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7E4A-2624-4280-BFEF-18EC50073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102421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劳动竞赛活动简报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参赛队伍及人员介绍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比赛规则与流程说明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现场比赛情况纪实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成绩统计与排名公布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通过竞赛的形式，激发员工学习和掌握新技能的积极性，提高员工的业务水平和综合素质。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劳动竞赛强调团队合作，有助于增强员工之间的沟通和协作，提高团队的凝聚力和向心力。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劳动竞赛鼓励员工发挥创造力和创新精神，为企业带来新的思路和解决方案，推动企业的创新和发展。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劳动竞赛活动意义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通过竞赛激发员工的生产积极性，提高生产效率，降低生产成本。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通过竞赛选拔出技能水平高、综合素质优秀的员工，为企业储备人才。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通过劳动竞赛营造积极向上、争先创优的企业文化，提高员工的工作满意度和归属感。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公司生产车间及会议室。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开幕式、技能比赛、闭幕式及颁奖典礼。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参赛队伍及人员介绍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本次劳动竞赛共有10支队伍参赛，分别来自不同的部门和岗位，展现了公司员工的广泛参与和积极竞争的精神风貌。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参赛队伍数量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每支参赛队伍由5-7名员工组成，保证了比赛的公平性和竞争性。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参赛队伍概况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队员选拔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各参赛队伍按照“自愿报名、择优选拔”的原则，挑选了本公司内业务熟练、技能精湛的员工组成强大阵容。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每支队伍都设立了明确的队长、副队长，并根据比赛项目和队员特长进行了合理的分工，包括方案制定、现场实施、质量监控等各个环节，确保比赛的顺利进行。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队员组成及分工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队伍特色与优势展示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各参赛队伍在各自领域拥有丰富的实践经验和专业技能，能够迅速准确地解决比赛中遇到的问题。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每支队伍都经过精心组织和磨合，团队成员之间配合默契，协作能力强，能够在比赛中发挥出最佳水平。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参赛队员们在比赛中展现出了强烈的创新意识和探索精神，不断尝试新的方法和思路，为比赛增添了更多的看点和亮点。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比赛规则与流程说明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规则解读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“技能操作”项目要求参赛者在规定时间内完成指定任务，以操作准确性和用时为评判标准。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“创新思维”项目要求参赛者提出具有创新性和实用性的方案或建议，以创意和实用性为评判标准。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“团队协作”项目要求参赛团队共同完成一项任务，注重团队成员间的沟通与协作能力。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项目设置：本次劳动竞赛共设三个项目，分别是“技能操作”、“团队协作”和“创新思维”。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比赛项目设置及规则解读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计分方式：本次比赛采用百分制计分方式，每个项目满分100分，最终成绩为三个项目得分之和。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评判标准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“技能操作”项目以操作准确性和用时为主要评判标准，操作越准确、用时越短则得分越高。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“团队协作”项目以任务完成情况和团队成员间的沟通协作能力为主要评判标准，任务完成得越好、团队协作越默契则得分越高。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“创新思维”项目以创意和实用性为主要评判标准，方案或建议越具有创新性和实用性则得分越高。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计分方式及评判标准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https://d.book118.com/395110242144011103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2024-09-12T21:51:52.508</cp:lastPrinted>
  <dcterms:created xsi:type="dcterms:W3CDTF">2024-09-12T13:51:52Z</dcterms:created>
  <dcterms:modified xsi:type="dcterms:W3CDTF">2024-09-12T13:51:54Z</dcterms:modified>
</cp:coreProperties>
</file>