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650660-6B56-4740-A7EC-A56CB32EB9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2812A9-8511-4190-B502-D9D00B62A8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CCA56C-556E-4A20-A40E-A6A1A03C6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4865BED-548A-4D7B-9913-F50858103C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37AFD6D-A0CA-4394-844C-50AA4F018F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AC67DFD-420E-4136-8CC7-E8B0A383F3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20ACECD-DAAB-4E59-BFF4-F8C5B8DEAE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77BD2B-342A-4679-86AE-3B3F745E2B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03875B3-8622-43F5-8626-6289256887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97511-340F-4A10-8C48-6CC2EE8204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8D2163-7C92-44AA-9054-E572E2DA51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1111012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媒介融合背景下的代理业发展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新型媒体技术融合的驱动
代理业发展面临的机遇与挑战
代理业发展的新动能与新特点
媒介融合助力代理业服务创新
媒介融合下代理业商业模式优化
媒介融合背景下的代理业监管新思考
媒介融合下的代理业人才培养与发展
媒介融合下代理业的未来展望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新型媒体技术融合的驱动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媒介融合背景下的代理业发展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#.新型媒体技术融合的驱动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新型媒介技术的发展与融合：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数字化传播技术不断发展，从网络技术、移动技术到云计算、大数据和人工智能，为代理业的发展提供了全新的技术基础和应用场景。</a:t>
            </a:r>
          </a:p>
          <a:p>
            <a:r>
              <a:t>2. 媒体融合成为不可逆转的趋势，不同媒体形式之间相互交融、互补共生，为代理业的营销、推广和服务提供了更加立体的展示和传播平台。</a:t>
            </a:r>
          </a:p>
          <a:p>
            <a:r>
              <a:t>3. 新型媒体技术融合催生了新的传播模式和内容形式，如短视频、直播、自媒体等，代理业可以利用这些新的传播方式，更加生动、直观地展示自己的产品和服务，吸引更多的客户。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融合驱动媒介形态的嬗变：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新型媒体技术融合驱动媒介形态加速演进，催 sinheng 了融合媒体、沉浸媒体、智能媒体等新形态，突破了传统媒介的时空限制。</a:t>
            </a:r>
          </a:p>
          <a:p>
            <a:r>
              <a:t>2. 融合媒体形态打破了传统媒体的单向传播模式，实现交互式、沉浸式的传播体验，提高了受众的参与度和认同感。</a:t>
            </a:r>
          </a:p>
          <a:p>
            <a:r>
              <a:t>3. 融合媒体形態具有更强的传播力、渗透力和影响力，为代理业提供了更广阔的传播渠道和更精准的用户触达。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#.新型媒体技术融合的驱动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媒体融合促进媒介环境重塑：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新型媒体技术融合带来传媒生态重塑，媒体环境变得更加复杂。</a:t>
            </a:r>
          </a:p>
          <a:p>
            <a:r>
              <a:t>2. 媒介融合打破了传统媒体的边界，催生出融合媒体集群，构建了多元化、差异化的新媒介格局，为代理业提供了多元的合作平台和丰富的资源。</a:t>
            </a:r>
          </a:p>
          <a:p>
            <a:r>
              <a:t>3. 媒介融合重塑了受众的媒介消费习惯，受众对信息获取的个性化、及时性、准确性要求更高。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新型媒体技术重构内容生产与传播：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媒介融合带来内容生产与传播方式的变革。</a:t>
            </a:r>
          </a:p>
          <a:p>
            <a:r>
              <a:t>2. 新型媒体技术驱动内容生产与传播的方式发生革命性变化，推动了内容生产的数字化、网络化和智能化，内容生产效率和质量显著提升。</a:t>
            </a:r>
          </a:p>
          <a:p>
            <a:r>
              <a:t>3. 内容生产模式更加多元化，传统的文字、图片和视频等单一内容形态受到挑战，融合性、交互性和体验性的内容形态成为主流。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#.新型媒体技术融合的驱动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新型媒体技术融合带来了数据爆炸式增长，大数据成为代理业发展的核心驱动力。</a:t>
            </a:r>
          </a:p>
          <a:p>
            <a:r>
              <a:t>2. 大数据分析技术为代理业提供海量的数据资源，为代理业的精准营销提供了数据支撑和决策依据。</a:t>
            </a:r>
          </a:p>
          <a:p>
            <a:r>
              <a:t>3. 大数据驱动代理业实现精准用户洞察、个性化营销和效果评估。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媒介融合背景下的代理业新机遇：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媒介融合打破了传统代理业的运营模式，催生了数字代理、社交代理、内容代理等新型代理业态，为代理业的发展带来了新的机遇和挑战。</a:t>
            </a:r>
          </a:p>
          <a:p>
            <a:r>
              <a:t>2. 媒介融合为代理业提供了新的营销平台和渠道，代理业可以利用新媒体的传播特性和互动性，实现与客户的深度沟通和互动，提升服务质量。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大数据驱动精准营销：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代理业发展面临的机遇与挑战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媒介融合背景下的代理业发展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代理业发展面临的机遇与挑战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媒介融合背景下代理业发展机遇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数字技术赋能代理业转型升级：数字技术与媒介融合为代理业带来了新的发展契机，数字技术可以帮助代理业提升服务质量、优化营销策略、加强客户管理，实现智能化、个性化、精准化的服务。</a:t>
            </a:r>
          </a:p>
          <a:p>
            <a:r>
              <a:t>2. 媒介融合拓展代理业业务领域：媒介融合促进了不同媒体之间的协同发展，代理业可以利用媒介融合的优势，拓展广告代理、公关代理、媒介代理、活动代理等业务领域，为客户提供全方位的整合营销服务。</a:t>
            </a:r>
          </a:p>
          <a:p>
            <a:r>
              <a:t>3. 跨界融合催生代理业新业态：媒介融合背景下，代理业与其他行业加速融合，催生了代理业新业态的产生，如媒介代理与电商平台的合作、公关代理与社交媒体的合作等。这些新业态将为代理业带来新的增长点。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代理业发展面临的机遇与挑战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媒介融合背景下代理业发展挑战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行业竞争加剧，市场格局重塑：媒介融合背景下，代理业市场格局将发生重塑，传统的代理商将面临来自新兴市场参与者的竞争，如互联网巨头、自媒体平台、营销咨询公司等，代理业竞争将更加激烈。</a:t>
            </a:r>
          </a:p>
          <a:p>
            <a:r>
              <a:t>2. 人才培养与发展滞后：媒介融合背景下，代理业对人才的需求正在发生变化，需要更多具有数字技术、数据分析、跨界整合等能力的人才，而传统代理业人才培养体系难以满足这些需求，人才培养与发展滞后成为代理业发展面临的挑战。</a:t>
            </a:r>
          </a:p>
          <a:p>
            <a:r>
              <a:t>3. 行业监管加强，合规经营难度加大：随着媒介融合的深入发展，监管部门对代理业的监管力度不断加强，行业合规经营难度加大，代理商需要不断加强诚信经营、合法经营的意识，提高合规经营水平，以满足监管部门的要求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代理业发展的新动能与新特点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媒介融合背景下的代理业发展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代理业发展的新动能与新特点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数字赋能助力转型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数字化技术赋能代理业，推动代理业转型升级，提升代理业的运营效率和服务水平。</a:t>
            </a:r>
          </a:p>
          <a:p>
            <a:r>
              <a:t>2. 数字化技术使代理业能够更加准确地把握市场需求，优化资源配置，提高代理效率。</a:t>
            </a:r>
          </a:p>
          <a:p>
            <a:r>
              <a:t>3. 数字化技术帮助代理业实现业务流程自动化，提高代理效率，降低代理成本。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跨界融合创新模式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代理业与其他行业跨界融合，产生新的商业模式和服务模式，提升代理业的竞争力。</a:t>
            </a:r>
          </a:p>
          <a:p>
            <a:r>
              <a:t>2. 代理业与互联网平台合作，共同开拓在线市场，扩大代理业务范围，提升代理效率。</a:t>
            </a:r>
          </a:p>
          <a:p>
            <a:r>
              <a:t>3. 代理业与其他专业服务机构合作，提供一站式服务，满足客户的需求，提升代理品质。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代理业发展的新动能与新特点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大数据分析智慧决策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代理业利用大数据分析技术，收集和分析客户数据，精准定位客户需求，优化营销策略。</a:t>
            </a:r>
          </a:p>
          <a:p>
            <a:r>
              <a:t>2. 代理业利用大数据分析技术，预测市场趋势，准确把握市场动态，做出正确的决策。</a:t>
            </a:r>
          </a:p>
          <a:p>
            <a:r>
              <a:t>3. 代理业利用大数据分析技术，评估代理绩效，发现代理不足，改进代理服务，提升代理质量。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品牌建设提升价值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代理业注重品牌建设，树立良好的品牌形象，增强代理业的知名度和美誉度，提升代理价值。</a:t>
            </a:r>
          </a:p>
          <a:p>
            <a:r>
              <a:t>2. 代理业通过提供优质的服务，赢得客户的信任，建立良好的客户关系，提升代理业的品牌价值。</a:t>
            </a:r>
          </a:p>
          <a:p>
            <a:r>
              <a:t>3. 代理业通过参加行业活动，与业界人士交流合作，扩大代理业的品牌影响力，提升代理价值。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代理业发展的新动能与新特点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人才培养夯实基础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代理业重视人才培养，提高代理人员的专业技能和综合素质，提升代理业的服务水平。</a:t>
            </a:r>
          </a:p>
          <a:p>
            <a:r>
              <a:t>2. 代理业通过建立完善的人才培养体系，为代理人员提供培训机会，提升代理人员的专业水平。</a:t>
            </a:r>
          </a:p>
          <a:p>
            <a:r>
              <a:t>3. 代理业通过引进优秀人才，充实代理队伍，夯实代理业的发展基础。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合规经营风险防控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代理业加强合规经营，遵守国家法律法规，规范代理行为，防范代理风险。</a:t>
            </a:r>
          </a:p>
          <a:p>
            <a:r>
              <a:t>2. 代理业建立健全风险管理体系，识别代理风险，评估代理风险，控制代理风险。</a:t>
            </a:r>
          </a:p>
          <a:p>
            <a:r>
              <a:t>3. 代理业通过加强内部控制，提高代理透明度，降低代理风险，保障代理业务的稳健发展。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媒介融合助力代理业服务创新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媒介融合背景下的代理业发展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媒介融合助力代理业服务创新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媒介融合推动代理业服务创新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媒介融合打破传统服务模式：媒介融合促使代理企业借助新媒体平台开拓服务领域，如线上咨询、在线交易等，突破以往单一服务模式，提升用户体验、满意度。</a:t>
            </a:r>
          </a:p>
          <a:p>
            <a:r>
              <a:t>2. 媒介融合打造个性化服务：媒介融合使代理企业获取更多用户数据，为个性化精准服务提供基础。通过对客户行为、偏好等信息的分析，代理企业可提供更有针对性的服务，提升客户满意度、忠诚度。</a:t>
            </a:r>
          </a:p>
          <a:p>
            <a:r>
              <a:t>3. 媒介融合构建互动式服务：媒介融合打破传统被动服务模式，促进代理企业与客户之间良好的互动。通过社交媒体平台、在线评论等方式，代理企业实现与客户在线互动，及时响应客户需求。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媒介融合重塑代理业营销体系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媒介融合拓展代理业营销渠道：媒介融合打破传统营销渠道限制，为代理企业开拓多渠道营销模式。如利用自媒体平台、社交媒体平台、短视频平台等，代理企业能够接触到更广泛的潜在客户，构建新的营销通路。</a:t>
            </a:r>
          </a:p>
          <a:p>
            <a:r>
              <a:t>2. 媒介融合强化代理业品牌传播：媒介融合使代理业的品牌传播效果更显著。通过整合多种媒体平台，代理企业能够实现多维度、立体化的品牌曝光，提升品牌知名度、美誉度。</a:t>
            </a:r>
          </a:p>
          <a:p>
            <a:r>
              <a:t>3. 媒介融合优化代理业营销资源配置：媒介融合帮助代理企业优化营销资源配置，提升营销效率。通过数据分析、精准投放等手段，代理企业能够将有限的营销资源分配到最合适的渠道，实现最佳的营销效果。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媒介融合下代理业商业模式优化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媒介融合背景下的代理业发展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https://d.book118.com/395111110121011112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8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新型媒体技术融合的驱动</vt:lpstr>
      <vt:lpstr>#.新型媒体技术融合的驱动</vt:lpstr>
      <vt:lpstr>#.新型媒体技术融合的驱动</vt:lpstr>
      <vt:lpstr>#.新型媒体技术融合的驱动</vt:lpstr>
      <vt:lpstr>代理业发展面临的机遇与挑战</vt:lpstr>
      <vt:lpstr>代理业发展面临的机遇与挑战</vt:lpstr>
      <vt:lpstr>代理业发展面临的机遇与挑战</vt:lpstr>
      <vt:lpstr>代理业发展的新动能与新特点</vt:lpstr>
      <vt:lpstr>代理业发展的新动能与新特点</vt:lpstr>
      <vt:lpstr>代理业发展的新动能与新特点</vt:lpstr>
      <vt:lpstr>代理业发展的新动能与新特点</vt:lpstr>
      <vt:lpstr>媒介融合助力代理业服务创新</vt:lpstr>
      <vt:lpstr>媒介融合助力代理业服务创新</vt:lpstr>
      <vt:lpstr>媒介融合下代理业商业模式优化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2024-09-18T16:05:10.354</cp:lastPrinted>
  <dcterms:created xsi:type="dcterms:W3CDTF">2024-09-18T08:05:10Z</dcterms:created>
  <dcterms:modified xsi:type="dcterms:W3CDTF">2024-09-18T08:05:12Z</dcterms:modified>
</cp:coreProperties>
</file>