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6272B-E47F-4EBE-AC2C-831D83940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45879-7AF0-43CF-8FCB-FD27E7D7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365F9-310A-4355-A42C-3F0F92BB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61982-898D-458D-BE24-32675C6FE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65A1B8-966D-4F55-A78B-1975AF75B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B156A1-4E8D-483A-BFEA-2C634AF25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79905-ABF6-4601-A8B8-98C376C47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E8EBC-9CA6-45A7-8C1B-88F666087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F07C4-BAB7-43F6-82B7-7E83B1BB4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20AFB-9072-4ED3-B4EC-48ACCDA2B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643E0-8F15-49C3-A864-9A842F7FC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121021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2023年《教育家精神》微课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教育家精神内涵解读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教育家精神在现代教育中的应用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培育和弘扬教育家精神的途径和方法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面临挑战与未来发展趋势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微课背景与目的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当前，我国正处于教育改革与发展的关键时期，需要大力弘扬教育家精神，推动教育事业持续健康发展。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教育家精神是教育事业的宝贵财富，是广大教育工作者应该秉持的核心价值观，对于提高教育质量、培养优秀人才具有重要意义。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教育家精神的重要性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教育改革与发展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传承和弘扬教育家精神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通过微课的形式，让广大教育工作者深入了解教育家精神的内涵和实质，从而更好地传承和弘扬教育家精神。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提高教育工作者素质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通过学习教育家精神，引导广大教育工作者树立正确的教育理念，提高专业素养和教育教学能力，为培养更多优秀人才贡献力量。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推动教育事业发展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弘扬教育家精神有助于营造良好的教育氛围，推动教育事业改革与发展，提高我国教育的整体水平和国际竞争力。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本微课适用于各级各类学校、教育机构以及广大教育工作者，可作为师德师风建设、教育培训的重要内容。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本微课主要面向教师、教育管理者、教育研究者等教育工作者，同时也可面向学生家长和社会公众，提高他们对教育家精神的认识和理解。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8329" r="83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教育家精神内涵解读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教育家是指在教育领域有突出贡献和深远影响的专家、学者或实践者。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教育家通常具备创新的教育理念、丰富的教育实践经验、较高的学术造诣和良好的社会声誉。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教育家的特点包括：热爱教育事业，关注学生的全面发展；注重教育实践，不断探索教育规律；具有批判精神，勇于挑战传统教育观念；善于合作与交流，推动教育事业的进步。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553" r="13553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教育家定义与特点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实践精神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批判精神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教育家精神核心要素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教育家需要具备创新意识和创新能力，不断探索新的教育理念和方法，推动教育的改革和发展。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教育家需要具备批判性思维，对传统教育观念进行反思和批判，提出新的教育观点和思想。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教育家需要注重教育实践，将理论与实践相结合，不断探索适合学生的教育方式和手段。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教育家需要善于与他人合作和交流，共同推动教育事业的发展，实现教育资源的共享和优化。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苏霍姆林斯基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苏霍姆林斯基是苏联著名教育家，他注重全面发展和个性教育相结合，提出了“和谐教育”理论，对苏联及世界教育产生了重要影响。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孔子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孔子是中国古代伟大的教育家，他提出了“有教无类”的教育理念，注重因材施教和启发式教学，对中国及世界教育产生了深远影响。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杜威是美国著名教育家，他提出了“儿童中心主义”的教育理念，强调教育要尊重儿童的个性和兴趣，注重培养儿童的实践能力和创新精神。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陶行知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陶行知是中国现代著名教育家，他提出了“生活即教育”的教育理念，注重教育与生活的结合，强调教育的实践性和社会性。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典型教育家案例分析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教育家精神在现代教育中的应用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倡导启发式、探究式教学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教育家们强调引导学生主动思考、积极探索，教师在课堂中应扮演引导者和促进者的角色，通过提问、讨论等方式激发学生的学习兴趣和思维能力。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注重因材施教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针对不同学生的特点和需求，教育家们提倡个性化教学，根据学生的实际情况制定相应的教学计划和策略，让每个学生都能得到适合自己的教育。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创新教学方法和手段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随着科技的发展，现代教育技术手段不断更新，教育家们鼓励教师积极尝试新的教学方法和手段，如多媒体教学、网络教学等，以提高教学效果和学生的学习兴趣。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课堂教学中的实践与探索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强调德育为先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教育家们认为德育是教育的根本，应贯穿于教育教学的全过程，注重培养学生的道德品质、行为习惯和社会责任感。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倡导身教重于言教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教育家们强调教师的榜样作用，认为教师的言行举止对学生的影响深远，教师应注重自身修养和形象塑造，为学生树立良好的榜样。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注重情感教育和心理健康教育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教育家们关注学生的情感发展和心理健康，认为情感教育和心理健康教育是德育工作的重要组成部分，教师应关注学生的情感需求和心理变化，及时给予关爱和引导。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德育工作中的引领与示范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https://d.book118.com/395112102114011102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2024-09-11T05:46:13.073</cp:lastPrinted>
  <dcterms:created xsi:type="dcterms:W3CDTF">2024-09-10T21:46:13Z</dcterms:created>
  <dcterms:modified xsi:type="dcterms:W3CDTF">2024-09-10T21:46:15Z</dcterms:modified>
</cp:coreProperties>
</file>