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90BF6-3598-4BF0-B2F0-91F63E6CD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2C451-DB40-46EC-83A0-6FAD8D370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DD0D9-E418-495A-AEB9-EB52F737E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604F70-05D1-4824-B86D-844EF43DB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0F9089-940A-43B5-854C-D3D09FB47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A393C6-2CFA-4686-B829-540EB16DB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808436-4197-4371-97F8-F9D5E5BFF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BC3B0-F4A8-4C64-9BEE-239E9272D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7415E-668C-4012-B2E0-FF62BAA7D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D0825-D528-4089-AF14-E4DD9373D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CB2E3-5BE5-4E56-9BD3-08087EE3D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11212401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X大学教育学跨学科硕士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教育学跨学科硕士概述</a:t>
            </a:r>
          </a:p>
          <a:p>
            <a:r>
              <a:t>X大学教育学跨学科硕士课程设置</a:t>
            </a:r>
          </a:p>
          <a:p>
            <a:r>
              <a:t>教育学跨学科硕士培养方式与方法</a:t>
            </a:r>
          </a:p>
          <a:p>
            <a:r>
              <a:t>教育学跨学科硕士就业前景与优势</a:t>
            </a:r>
          </a:p>
          <a:p>
            <a:r>
              <a:t>教育学跨学科硕士培养质量保障体系</a:t>
            </a:r>
          </a:p>
          <a:p>
            <a: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跨学科教育的重要性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随着社会的快速发展，单一学科的知识已无法满足复杂问题的解决需求。跨学科教育能够培养学生综合运用多学科知识的能力，提高他们解决现实问题的能力。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教育学跨学科的必要性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教育学作为研究教育现象和规律的学科，需要与其他学科进行交叉融合，以更全面地理解教育问题，推动教育理论和实践的创新。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硕士阶段跨学科教育的优势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硕士阶段是学生专业发展的关键时期，通过跨学科教育，可以拓宽学生的学术视野，提高他们的创新思维和批判性思维，为未来的学术研究和职业发展打下坚实基础。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20000" r="2000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9292" r="9292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6083" r="6083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研究目的：本研究旨在探讨X大学教育学跨学科硕士的培养模式、课程设置、教学方法、实践环节等方面的问题，提出改进和优化建议，以提高教育学跨学科硕士的培养质量。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42" r="17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研究问题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1. X大学教育学跨学科硕士的培养模式是怎样的？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2. 该模式的课程设置和教学方法有哪些特点和问题？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3. 如何评价该模式的实践环节和效果？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4. 如何改进和优化X大学教育学跨学科硕士的培养模式？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教育学跨学科硕士概述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822" b="138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教育学跨学科硕士是指在不同学科背景下，通过整合教育学与其他学科的理论和方法，培养具有跨学科视野和创新能力的高层次教育学人才。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强调学科交叉与融合，注重理论与实践的结合，培养具有创新精神和国际视野的教育学人才。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特点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教育学跨学科硕士的发展经历了萌芽、起步和发展三个阶段。随着社会对教育学人才需求的不断提高，教育学跨学科硕士逐渐受到重视并得到快速发展。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目前，国内外许多高校都开设了教育学跨学科硕士项目，涉及教育经济与管理、教育心理、教育技术等多个领域。这些项目在培养目标、课程设置、教学方法等方面各具特色，为培养创新型人才做出了积极贡献。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培养目标与要求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教育学跨学科硕士的培养目标旨在培养具有扎实的教育学理论基础、宽广的跨学科视野和创新能力的高层次教育学人才。他们应能够运用多学科的理论和方法分析教育问题，提出创新性的解决方案，并具备独立开展教育研究和教育实践的能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培养目标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为了实现培养目标，教育学跨学科硕士项目通常要求学生具备以下条件：拥有本科学位或同等学历；具备一定的跨学科背景或相关学科基础；具备良好的英语水平和学术写作能力；具备独立思考、创新精神和团队合作精神等。此外，学生还需要完成一定的课程学习、实践训练和学术研究工作，并通过论文答辩等方式获得硕士学位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要求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X大学教育学跨学科硕士课程设置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跨学科基础课程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教育学专业课程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研究方法与技能课程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选修课程与专题研讨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课程体系结构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为学生提供多学科的基础知识，包括心理学、社会学、哲学等。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培养学生独立进行教育科学研究的能力，包括定量与定性研究方法、数据分析等。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涵盖教育原理、教育心理学、教育社会学、教育史等核心领域。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允许学生根据个人兴趣和职业规划选择相关课程，进行深入学习和探讨。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探讨教育的本质、目的、过程与结果，以及教育与社会、文化、经济的关系。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教育原理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教育心理学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教育社会学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教育研究方法论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研究学习者的心理过程、发展规律及其与教育的关系，为教育实践提供心理学依据。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分析教育与社会结构、社会变迁的相互作用，揭示教育现象的社会学层面。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系统介绍教育研究的设计、实施、分析与报告撰写，培养学生的研究能力。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核心课程介绍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探讨现代技术在教育领域的应用及其对教学和学习的影响。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现代教育技术与应用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分析教育政策的制定、实施与评估，培养学生对教育政策的洞察力。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教育政策分析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研究特殊儿童的教育需求、教学方法及政策支持，培养特殊教育师资。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特殊教育理论与实践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比较不同国家和地区的教育制度、教育理念和实践，拓宽学生的国际视野。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国际教育比较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选修课程举例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https://d.book118.com/395112124014011102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19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2024-09-10T20:11:55.478</cp:lastPrinted>
  <dcterms:created xsi:type="dcterms:W3CDTF">2024-09-10T12:11:55Z</dcterms:created>
  <dcterms:modified xsi:type="dcterms:W3CDTF">2024-09-10T12:11:57Z</dcterms:modified>
</cp:coreProperties>
</file>