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DDD9A-84ED-4210-BA32-F9EA9AC4F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E76BA-B10F-42C4-8094-E801B6434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76BFB-9145-491C-8907-1E5A894E1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E4273-1F22-4D21-B73E-FB6DE0B17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50603-D027-4CF2-8868-263C76B59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BAD75B-A5FF-40A7-97A0-630F14BE5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799A55-4C0B-49F8-9B95-FB1DB5955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FBF90-BEE6-4193-BB48-C9F3F2E53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70E61-2082-4086-8A3C-181CE20A0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DEDC3-5F1F-4B77-9FCB-24FC2BF0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24A71-BF67-4882-B839-4F0268255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14140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电梯行业火灾应急演示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火灾背景与危害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火灾报警及初期处置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电梯设备安全保护措施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人员安全疏散与救援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火灾背景与危害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近年来，电梯行业火灾事件频发，涉及范围广泛，从住宅小区到商业大厦均有发生。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火灾频率与规模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917" b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火灾后果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电梯火灾多因电气设备故障、线路老化、短路等原因引发。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火灾往往导致电梯设备损坏、停运，甚至造成人员伤亡和财产损失。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电梯行业火灾现状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火灾产生的高温、烟雾和腐蚀性气体会对电梯的控制系统、门系统、轿厢等造成损坏。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063" b="1406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设备损坏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火灾可能导致电梯停电、控制系统失灵，使电梯无法正常运行。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运行故障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损坏的电梯设备可能存在安全隐患，如门无法正常打开、轿厢变形等。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火灾对电梯设备影响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火灾产生的有毒烟雾可能导致被困人员窒息。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窒息风险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火焰和高温可能对被困人员造成烧伤。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烧伤风险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火灾往往引发人们的恐慌和混乱，可能导致拥挤、踩踏等危险行为。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恐慌与混乱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人员安全威胁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48" b="66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制定针对性应急预案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分析电梯火灾风险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针对电梯行业的火灾风险进行全面分析，识别可能导致火灾的各种因素，如设备故障、电气短路、人为因素等。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制定应急响应流程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根据火灾风险的性质和规模，制定相应的应急响应流程，明确火灾发生时的报警、疏散、救援等关键步骤。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确定资源需求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评估在火灾应急过程中所需的资源，包括人员、装备、物资等，确保资源的充足和有效利用。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明确现场指挥员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指定具备丰富经验和专业知识的现场指挥员，负责现场应急响应的具体实施。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划分应急小组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根据应急响应流程的需要，划分不同的应急小组，如报警组、疏散组、救援组等，并明确各小组的职责和任务。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成立应急指挥部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设立专门的应急指挥部，负责统一指挥和协调火灾应急工作。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明确应急组织结构与职责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按照应急预案的要求，定期组织火灾应急演练，提高人员的应急响应能力和熟练程度。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定期进行演练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开展针对电梯行业从业人员的火灾应急培训教育，提高人员的火灾防范意识和自救互救能力。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加强培训教育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对演练过程进行全面评估，总结经验教训，不断完善和优化应急预案。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评估演练效果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实施演练与培训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火灾报警及初期处置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火灾探测器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电梯内安装烟雾探测器，及时监测烟雾浓度并发出警报。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报警按钮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电梯内设置手动报警按钮，乘客在发现火灾时可按下按钮报警。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警报装置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电梯控制室设置声光报警器，接收火灾信号后发出警报。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火灾报警系统介绍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紧急通话装置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乘客可通过电梯内的紧急通话装置与外界联系，报告火情并请求救援。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电梯内配备灭火器，乘客在火灾初期可使用灭火器进行灭火。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灭火毯使用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电梯内配备灭火毯，可用于扑灭小型火源或包裹身体逃生。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初期火灾扑救方法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https://d.book118.com/395114140322011042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2024-09-04T08:39:09.929</cp:lastPrinted>
  <dcterms:created xsi:type="dcterms:W3CDTF">2024-09-04T00:39:09Z</dcterms:created>
  <dcterms:modified xsi:type="dcterms:W3CDTF">2024-09-04T00:39:12Z</dcterms:modified>
</cp:coreProperties>
</file>