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A2148-7D2E-4503-9A81-AF6624641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3F1E2-6569-4A9D-8B6F-750F7E23E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CAD10-F926-40C5-810E-95117DD7B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74AC7-ACCD-4B4A-BDB9-6CE790D77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2487BF-4561-42FD-A08C-EF703C941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A5CB71-A917-4118-8948-C7D1EDDCE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6527FE-9A4F-4E71-BCE3-8CC50FF9A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6DCE9-6856-4ED3-86CE-43E442B7C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29AC6-2DC6-4132-B74D-A0E04E07C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E3D98-6B29-48D6-A56E-590454134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648B6-0415-453B-AEEA-2E613F2E2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201133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邮政智慧营销系统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邮政智慧营销系统概述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邮政智慧营销系统的核心功能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邮政智慧营销系统的技术实现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邮政智慧营销系统的优势与挑战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邮政智慧营销系统的应用案例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邮政智慧营销系统的优势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提高营销效果、降低成本、提升用户体验等。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邮政智慧营销系统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一种基于大数据、人工智能等技术，实现精准营销、智能推荐等功能的营销系统。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邮政智慧营销系统的应用场景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邮政业务、电商物流、金融保险等领域。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通过邮政智慧营销系统，提高邮政业务的市场竞争力，实现业务增长和用户增长。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随着互联网技术的发展，传统邮政业务面临着巨大的竞争压力，需要借助新技术进行转型升级。同时，用户需求也在不断变化，需要更加精准、个性化的服务。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邮政智慧营销系统概述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邮政智慧营销系统是一种基于大数据、人工智能等技术，对邮政业务进行智能化分析和管理的系统。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该系统具备数据整合、用户画像、智能推荐、营销效果评估等功能，能够提高邮政业务的营销效率和用户满意度。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通过用户画像和智能推荐，实现精准营销，提高营销效果。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为用户提供更加个性化、便捷的服务，提升用户体验。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通过对邮政业务数据的分析，优化资源配置，提高资源利用效率。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最初的邮政智慧营销系统主要基于简单的数据库管理，进行基本的用户分析和营销活动管理。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随着技术的发展，系统逐步引入了大数据和人工智能技术，实现了更精准的用户画像和智能推荐。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未来，邮政智慧营销系统将进一步融合区块链、物联网等技术，实现更加智能化、高效化的邮政业务管理。同时，系统将更加注重用户体验和隐私保护，为用户提供更加安全、可靠的服务。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系统的历史与发展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邮政智慧营销系统的核心功能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收集来自邮政业务、客户反馈、市场调研等多方面的数据。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运用大数据技术和分析方法，对收集到的数据进行分析，挖掘潜在的商业价值。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将分析结果应用于邮政业务和营销策略的优化，提高业务效率和客户满意度。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根据目标客户的特点，制定个性化的精准营销策略，提高营销效果。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根据市场变化和营销效果反馈，及时调整营销策略，保持策略的有效性。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通过数据分析，精准识别目标客户群体，了解其需求和偏好。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根据精准营销策略，策划各类营销活动，包括促销、会员活动等。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确保营销活动的顺利实施，包括活动宣传、资源调配等。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对营销活动进行实时监控和效果评估，及时发现问题并采取措施进行改进。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营销活动执行与监控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建立完善的客户信息管理系统，记录客户的基本信息、交易记录等。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提供优质的客户服务，包括快速响应、个性化解决方案等，提高客户满意度。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客户价值挖掘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通过数据分析，深入挖掘客户的潜在价值，实现客户价值的最大化。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邮政智慧营销系统的技术实现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https://d.book118.com/395120113313011103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2024-09-13T08:15:58.142</cp:lastPrinted>
  <dcterms:created xsi:type="dcterms:W3CDTF">2024-09-13T00:15:58Z</dcterms:created>
  <dcterms:modified xsi:type="dcterms:W3CDTF">2024-09-13T00:16:00Z</dcterms:modified>
</cp:coreProperties>
</file>