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C872C4-92F5-4B3C-9705-634D781D2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7FEF8E-9227-4C7D-BF3E-821AD40D7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F781A8-A5CC-4F0B-957B-F13B30D4FE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46FD87-F796-4D31-A5C0-C6E5D2149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F1C422-F589-470B-9614-42596AB49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F4FFB8-1FB6-4CD9-840C-3ACB86D93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6A1D2E-48A8-4A3C-BE1C-332428E063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635BD9-914D-4C85-B93B-D71C6BCF3F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7B61BF-F7ED-4A00-A2D9-54A3943AB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FF2829-4FEC-441C-B0C3-E2790567E7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730D13-D6CB-41C8-8B9B-E7F3FC57B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5120222004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管理体系的目标和指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管理体系概述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管理体系目标设定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管理体系指标构建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目标与指标关系解析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目标与指标实施保障措施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目标与指标监测评估及改进方向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管理体系概述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管理体系是指组织内部为了有效实现目标，将各个管理要素进行有机整合而形成的系统化、规范化的管理框架和运行机制。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通过建立和实施管理体系，组织能够规范内部管理流程，提高工作效率，确保产品和服务质量，增强风险防控能力，进而提升组织整体绩效和竞争力。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7496" r="27496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0007" r="2000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管理体系适用于各类组织，无论其规模大小、行业领域或经营性质。它可以应用于企业的整体管理，也可以针对某个特定领域或过程进行管理。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管理体系不仅适用于企业组织，还可以应用于政府机构、非营利组织、教育机构等。同时，它也适用于组织内部的各个部门、团队和岗位，以及供应链中的相关方。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623" r="1362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管理体系是现代组织管理的基石，它能够帮助组织实现规范化、科学化和系统化的管理，提高组织运作的效率和效果。同时，管理体系也是组织应对复杂多变环境、保持持续稳健发展的重要保障。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体系的作用主要体现在以下几个方面：明确组织目标和战略方向；规范内部管理流程和职责分工；提高工作效率和质量水平；增强风险防控和应对能力；促进组织学习和持续改进；提升组织整体绩效和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重要性及作用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管理体系目标设定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组织内部资源评估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对组织内部资源进行全面评估，包括人力、物力、财力等方面，明确自身优势和劣势，为制定切实可行的战略目标奠定基础。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市场竞争环境分析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对当前市场竞争环境进行深入分析，了解行业发展趋势和竞争对手情况，为制定战略目标提供依据。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利益相关方期望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充分考虑利益相关方的期望和需求，包括股东、员工、客户、供应商等，确保战略目标与各方利益相一致，提高战略实施的可行性和有效性。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4541" r="4541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战略目标制定背景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通过加大市场拓展力度、提高产品质量和服务水平等措施，提升组织在目标市场中的占有率，增强市场竞争力。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市场占有率提升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加大研发投入、引进优秀人才和技术等手段，提高组织的创新能力，推动产品和技术的不断升级换代，保持行业领先地位。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创新能力增强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通过流程再造、信息化建设和管理模式创新等方式，提高组织的运营效率和管理水平，降低成本，提升盈利能力。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运营效率优化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加强品牌建设和推广，提高品牌知名度和美誉度，增强品牌对消费者的吸引力和影响力，提升品牌价值。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品牌价值提升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具体目标内容描述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实现路径与时间规划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制定详细实施计划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根据战略目标的具体内容，制定详细的实施计划，明确各项任务的责任人、时间节点和完成标准。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分解目标到部门和个人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将战略目标分解到各个部门和个人，确保每个部门和个人都明确自己的目标和责任，形成全员参与的战略实施氛围。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加强过程监控与评估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建立有效的过程监控和评估机制，对战略实施过程进行实时跟踪和评估，及时发现问题并采取相应措施进行纠偏和调整。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及时调整和优化实施计划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根据市场变化和组织内部情况的变化，及时调整和优化实施计划，确保战略目标的顺利实现。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管理体系指标构建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目标导向原则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可衡量性原则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全面性原则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现实性原则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关键绩效指标（KPI）选择原则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KPI应与企业战略目标紧密相连，反映影响企业价值创造的关键驱动因素。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指标应是具体、可衡量的，避免使用模糊、无法量化的表述。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涵盖企业各部门、各岗位的关键业务领域，确保整体绩效的全面提升。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考虑企业实际情况和资源条件，确保指标具有可实现性。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依靠专家或决策者根据经验判断各指标的重要性，并赋予相应权重。这种方法简便易行，但主观性较强。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主观赋权法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利用数学模型或统计分析方法，根据各指标间的相互关系或变异程度来确定权重。这种方法较为客观，但对数据要求较高。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客观赋权法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综合考虑主观和客观因素，将主客观赋权结果进行组合，以得出更为全面、合理的权重分配方案。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组合赋权法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指标权重分配方法论述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https://d.book118.com/395120222004011103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2024-09-12T04:30:08.527</cp:lastPrinted>
  <dcterms:created xsi:type="dcterms:W3CDTF">2024-09-11T20:30:08Z</dcterms:created>
  <dcterms:modified xsi:type="dcterms:W3CDTF">2024-09-11T20:30:10Z</dcterms:modified>
</cp:coreProperties>
</file>