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9FAAE-2105-4E3E-8050-4D7A780A0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757DC-584B-4E40-BC09-464977CE8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9B30D-138B-4514-B365-781B25E48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042CC-583B-401A-B2F1-D3958526A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8E586B-597C-410D-A941-02C98099A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BCAEC9-1BB9-4734-8A03-75AA1A06D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57CA57-AF55-4204-8E5D-B7E5F059B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039F6-D878-4A9E-AA9A-F950665E9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06C66-6431-42C7-A0CC-8B4BF7658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A9737-811F-469E-B357-C27511138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B0008-37C1-484E-B6CC-C5E8451AD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8.jpeg" /><Relationship Id="rId6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121233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安全培训背景与目的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安全基础知识培训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事故预防与处理培训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应急救援与自救互救培训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心理健康与安全意识培养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近年来，各类安全事故频繁发生，给人们的生命财产带来严重威胁。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事故频发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意识薄弱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458" r="23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许多人对安全知识了解不足，缺乏必要的安全意识和技能。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国家对安全生产工作高度重视，制定了一系列法律法规和政策文件，要求加强安全培训。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通过培训，使员工充分认识到安全工作的重要性，增强安全意识。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培训员工掌握必要的安全操作技能和应急处理能力，减少事故发生。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掌握安全技能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通过提高员工的安全素质，保障员工自身和他人的生命财产安全。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保障生命财产安全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4" r="1304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412" r="19412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了解国家安全生产法律法规和政策要求。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掌握基本的安全知识和技能，如防火、防爆、防触电等。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熟悉常见的危险源和风险评估方法。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了解应急救援和自救互救的基本知识。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安全基础知识培训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了解国家安全生产法律法规的体系，掌握主要法律法规的名称和内容。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法律法规体系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重点掌握《安全生产法》的主要内容，了解其在安全生产中的重要作用。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了解《职业病防治法》的主要内容，包括职业病预防、诊断、治疗等方面的规定。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职业病防治法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80" r="5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133" b="81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安全规章制度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规章制度的意义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了解安全规章制度在企业管理中的重要性，包括规范员工行为、保障安全生产等方面的作用。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规章制度的制定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掌握制定安全规章制度的原则和方法，包括科学性、可操作性、符合实际等方面的考虑。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规章制度的执行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了解如何有效执行安全规章制度，包括加强宣传教育、加强监督检查等方面的措施。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操作规程的内容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了解安全操作规程的主要内容，包括操作步骤、安全注意事项、应急处理等方面的规定。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操作规程的制定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掌握制定安全操作规程的原则和方法，包括标准化、规范化、符合实际等方面的考虑。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操作规程的执行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了解如何有效执行安全操作规程，包括加强培训教育、加强监督检查等方面的措施。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042" r="17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事故预防与处理培训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安全制度建设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建立健全的安全管理制度和操作规程，确保员工遵守规定。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定期进行安全检查和隐患排查，及时发现并消除安全隐患。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提高员工对安全的认识和意识，加强安全教育和培训。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事故预防措施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889" r="788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79" b="47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事故处理流程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发生事故后，应立即报告上级领导和相关部门。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在确保安全的前提下，进行现场处置，防止事故扩大。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对事故进行调查分析，找出事故原因和责任人。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根据调查结果，制定相应的整改措施，防止类似事故再次发生。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事故报告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现场处置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调查分析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整改措施制定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https://d.book118.com/395121233121011100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2024-09-08T04:55:08.446</cp:lastPrinted>
  <dcterms:created xsi:type="dcterms:W3CDTF">2024-09-07T20:55:08Z</dcterms:created>
  <dcterms:modified xsi:type="dcterms:W3CDTF">2024-09-07T20:55:10Z</dcterms:modified>
</cp:coreProperties>
</file>