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61A08-1064-41B6-B16B-8B3479265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18D78-3DC4-4E4A-8E59-E85994E6C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44783-BA0E-4EB2-8420-03B1A7518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FEBD5-CCA7-43C6-AC40-EED853C2B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9DD7AD-C9D2-4425-880E-54F6D02F4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190C5-68C5-43FB-B312-3532C3FC2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BC23C2-9915-4A5F-931C-03F8F1ADD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9FE8F-FCE9-44CC-95F6-35BFA942F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E14D2-63EF-4ECC-B27F-39C3AC7B2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58894-91DE-47BC-99AC-37E9EBD0E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4D584-8D65-4FFA-A13B-7B75AE753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231440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电子商务交易的基本流程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交易过程中的步骤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交易后的处理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电子商务交易的安全保障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电子商务交易的法律法规与道德规范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电子商务（Electronic Commerce，简称EC）是指利用互联网、移动设备等电子技术手段进行商业活动的过程。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随着互联网技术的不断发展和普及，电子商务经历了从B2B、B2C到C2C、O2O等多种模式的发展历程。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电子商务已经成为全球范围内商业活动的重要组成部分，正在改变着传统商业模式和消费者行为。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通过减少中间环节和降低交易成本，电子商务能够为企业和消费者节省大量成本。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电子商务实现了信息的快速传递和处理，提高了交易效率。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电子商务打破了地域限制，使企业能够更广泛地拓展市场，增加销售机会。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拓展市场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电子商务提供了更加便捷、个性化的购物体验，满足了消费者的多样化需求。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提升用户体验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电子商务的交易模式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B2B（Business to Busi…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企业与企业之间的电子商务交易模式，包括供应链管理、采购管理等。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B2C（Business to Cons…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企业与消费者之间的电子商务交易模式，包括网上零售、在线服务等。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C2C（Consumer to Cons…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消费者与消费者之间的电子商务交易模式，如拍卖网站、二手交易平台等。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O2O（Online to Offlin…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线上与线下相结合的电子商务交易模式，如团购、外卖等。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了解交易对象信誉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在确定交易对象后，需要了解其信誉度，可以通过查看历史交易记录、评价等方式进行评估。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明确购买需求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在购买商品前，首先要明确自己的购买需求，包括商品类型、数量、预算等。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寻找交易对象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通过网络平台（如淘宝、京东等）或社交媒体等途径，寻找符合购买需求的交易对象。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确定交易对象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查看商品详情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在购买商品前，需要仔细查看商品详情，包括商品名称、规格、参数、价格等信息。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了解售后服务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了解交易对象提供的售后服务政策，包括退换货政策、保修期限等。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比较不同产品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可以比较不同交易对象的同类商品，从价格、质量、售后服务等方面进行综合评估。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了解商品信息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常见的支付方式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电子商务交易中常见的支付方式包括在线支付（如支付宝、微信支付等）、信用卡支付、银行转账等。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确认支付安全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在选择支付方式时，需要确认支付环境的安全性，避免个人信息和财产受到损失。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了解支付手续费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不同的支付方式可能会产生不同的手续费，需要了解并确认相关费用。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选择支付方式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交易过程中的步骤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浏览商品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用户在电商平台上浏览商品，可以通过搜索、分类、推荐等方式找到感兴趣的商品。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加入购物车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用户将想要购买的商品加入购物车，可以随时增减购物车中的商品数量或删除商品。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提交订单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用户确认购物车中的商品无误后，提交订单，填写收货地址、发票信息等必要信息。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下单购买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选择支付方式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用户根据自己的喜好和方便性，在电商平台提供的多种支付方式中选择一种进行支付。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输入支付信息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用户根据所选支付方式的要求，输入相应的支付信息，如银行卡号、密码、验证码等。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确认支付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用户核对支付信息无误后，确认支付，等待支付结果。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支付货款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https://d.book118.com/395123144041011110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2024-09-15T08:53:34.213</cp:lastPrinted>
  <dcterms:created xsi:type="dcterms:W3CDTF">2024-09-15T00:53:34Z</dcterms:created>
  <dcterms:modified xsi:type="dcterms:W3CDTF">2024-09-15T00:53:36Z</dcterms:modified>
</cp:coreProperties>
</file>