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569CE-399A-4026-92A9-223420522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3B0ED-CDF0-43B6-BE21-7CC5B1537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6AA61-3BEF-4E17-B91F-54568A48D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B8C0F-BDAC-451A-B59E-CB7B1B3A6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2C4C4-2810-4EC6-A626-9AB6D4452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BFF95-54B4-42F8-A384-8A14B20E0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8FD78D-E561-4430-BB1E-2A3AB982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D7C3E-4EC1-40A5-A2E8-262100AA6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EB694-C7B9-4BBE-A8F2-B3AED4030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0203C-9169-48A2-BD70-F2C0CDB7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6068F-3032-47DD-8E07-E2D93043D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243311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《DFMEA完整教程》PPT课件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DFMEA软件介绍与操作教程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DFMEA常见问题与解答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DFMEA定义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DFMEA是Design Failure Mode and Effects Analysis的缩写，中文称为设计失效模式与影响分析。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它是一种预防性的质量设计工具，通过对产品设计过程中潜在的失效模式进行分析和评估，旨在提高产品的可靠性和安全性。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DFMEA目的与意义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对失效模式进行风险评估，确定其发生概率和严重程度。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识别产品设计中的潜在失效模式，分析其产生的原因和影响。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提高产品的可靠性和安全性，降低产品维修和召回成本，增强企业的竞争力和声誉。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提出改进措施和建议，优化产品设计，降低产品在制造、使用过程中发生失效的风险。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DFMEA发展历程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DFMEA起源于20世纪60年代的美国航空工业，最初用于飞机和发动机设计。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1976年，美国国防部将DFMEA标准化，并广泛应用于军事和航天领域。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20世纪80年代，DFMEA逐渐被引入汽车、电子、化工和其他制造业领域。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目前，DFMEA已成为全球范围内广泛采用的质量设计工具，被许多企业和组织作为产品设计过程中的必备环节。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DFMEA实施流程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明确分析对象与范围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确定DFMEA的分析对象和范围，是实施DFMEA的第一步，有助于确保分析的针对性和有效性。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在明确分析对象与范围时，需要确定DFMEA的分析对象，如产品、过程或服务，并明确其功能、特性和使用环境。同时，需要界定分析的范围，包括时间、空间和功能等方面的考虑。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成立专业的DFMEA分析小组是实施DFMEA的关键，小组成员需具备相关领域的专业知识和经验。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在成立DFMEA分析小组时，应选择具备相关领域专业知识、技能和经验的人员组成。小组的规模应根据分析对象的复杂程度和范围来决定。同时，应明确小组成员的职责和分工，以确保分析工作的顺利进行。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成立DFMEA分析小组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制定详细的DFMEA分析计划是实施DFMEA的重要步骤，有助于确保分析工作的有序进行。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DFMEA分析计划时，应明确分析的目标、任务、方法、资源、时间表和进度等。计划应具有足够的灵活性，以便应对可能的变化和调整。此外，应定期对计划进行评估和更新，以确保其始终能反映当前的分析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制定DFMEA分析计划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确定DFMEA的分析层次是实施DFMEA的重要环节，有助于确保分析的全面性和系统性。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在确定DFMEA分析层次时，应根据分析对象的特点和分析需求来确定。常见的分析层次包括系统、子系统、组件和零件等。同时，应明确各层次之间的关联和影响，以确保分析的连贯性和一致性。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确定DFMEA分析层次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明确DFMEA的分析边界是实施DFMEA的重要前提，有助于确保分析的准确性和有效性。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DFMEA分析边界时，应考虑分析对象的功能、特性和使用环境等因素。同时，应明确哪些因素需要考虑在内，哪些因素可以忽略不计。此外，应定期对分析边界进行评估和调整，以确保其始终能反映当前的分析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确定DFMEA分析边界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明确DFMEA的分析重点是实施DFMEA的关键环节，有助于确保分析的针对性和有效性。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DFMEA分析重点时，应根据分析对象的特点和分析需求来确定。常见的分析重点包括关键零部件、关键工艺流程、关键使用条件等。同时，应明确各重点之间的关联和影响，以确保分析的连贯性和一致性。此外，应定期对分析重点进行评估和调整，以确保其始终能反映当前的分析需求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确定DFMEA分析重点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DFMEA分析方法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功能分析是DFMEA分析的基础，它是对产品或系统的基本功能进行定义和描述的过程。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功能分析要求对产品或系统的每个部分进行详细了解，明确其在整个系统中的作用和功能，并对其进行准确的描述和定义。这是为了确保后续的故障模式、故障影响和故障原因分析能够准确、全面地展开。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https://d.book118.com/395124331122011100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2024-09-08T05:31:04.355</cp:lastPrinted>
  <dcterms:created xsi:type="dcterms:W3CDTF">2024-09-07T21:31:04Z</dcterms:created>
  <dcterms:modified xsi:type="dcterms:W3CDTF">2024-09-07T21:31:06Z</dcterms:modified>
</cp:coreProperties>
</file>