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A0396-D536-4F2F-A2E7-280E292EE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5541C-E864-49CF-BC2C-F493F8ECB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39335-4C2F-4D63-9809-18A0FD53F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87660-5AF1-4B19-8509-32EF3AFCE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3D42C3-85C2-41F5-8E8E-D68A64242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2F5E26-3F60-4932-B1B7-6C5CAC8B6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F09EC6-5309-4344-8F07-7B7DBED3D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C1D14-E58A-4D98-9D20-121599368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46B19-3FB6-41B1-BB9E-981D4960D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EB61C-4652-4CCD-BA43-2AD3AC56D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9E01F-1F61-4C38-9EA8-8008B165C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30121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25.教师自主学习能力的培训方法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教师自主学习能力现状分析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培训方法与策略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培训成果展示与交流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提升教师综合素质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通过培训，使教师掌握自主学习的方法和技巧，提高自身综合素质和教学能力。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适应教育变革需求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教育变革要求教师不断更新知识、提高技能，培训有助于教师适应这一需求。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教师自主学习能力的提升，有助于更好地引导学生自主学习，促进学生全面发展。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终身学习理念的要求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教师需要树立终身学习的理念，不断提高自身素养和教育教学能力，以适应时代发展的需要。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提高教学效果的需要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教师具备自主学习能力，可以不断更新教学内容和方法，提高教学效果。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教师专业发展的基础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自主学习能力是教师专业发展的基础，有助于教师实现自我成长和持续发展。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教师自主学习能力的重要性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教师自主学习能力现状分析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教师自主学习能力现状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自主学习能力普遍较强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大部分教师都具备自主学习的意识和能力，能够主动获取新知识、新技能，不断提升自己的专业素养。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学习方式多样化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教师自主学习的方式多种多样，包括阅读专业书籍、参加培训课程、在线学习、与同行交流等。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学习效果显著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通过自主学习，教师们不断更新自己的知识结构和教学方法，提高了教学效果和学生的学习成绩。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学习时间不足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学习资源匮乏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一些地区或学校缺乏优质的学习资源，限制了教师的自主学习和发展。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学习动力不足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部分教师缺乏自主学习的动力，没有明确的职业发展规划和学习目标。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部分教师由于工作繁忙，没有足够的时间进行自主学习，导致知识更新缓慢。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学习方法不当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一些教师在自主学习过程中，缺乏科学有效的学习方法，导致学习效果不佳。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培训方法与策略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利用在线教育平台，提供多样化的教师自主学习能力培训课程，包括视频教程、在线讲座、互动课程等。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网络课程学习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建立专门的教师自主学习虚拟社区，鼓励教师在社区内分享经验、交流心得，形成学习共同体。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虚拟实践社区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根据教师的需求和兴趣，定制个性化的学习路径，推荐适合的学习资源和活动。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个性化学习路径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组织教师参加集中的面授培训，邀请专家学者进行授课，提供系统的理论知识和实践指导。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集中面授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工作坊与研讨会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校际合作与交流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举办教师自主学习能力提升的工作坊和研讨会，让教师在实践中学习和掌握相关技能。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鼓励不同学校之间的教师合作与交流，分享各自在自主学习能力培养方面的经验和做法。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合作学习模式推广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推广合作学习模式，让教师在学习小组中共同探讨问题、分享经验，促进彼此的成长和进步。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学习成果展示与评价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组织教师进行学习成果的展示和评价，鼓励教师之间相互学习和借鉴，形成良性竞争氛围。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自主学习策略培训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教授教师自主学习的策略和方法，如时间管理、学习计划的制定、学习资源的获取与利用等。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自主学习与合作学习相结合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通过阅读教育学名著、权威期刊等，了解国内外最新的教育理念和教学方法。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学习最新教育理论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结合所学理论，对自身的教学实践进行反思，找出存在的问题和不足。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反思自身教学实践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通过组织研讨会、座谈会等形式，与同行一起探讨未来教育的发展趋势和应对策略。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探讨未来教育趋势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教育理念更新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https://d.book118.com/395130121133011122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2024-09-25T20:42:45.232</cp:lastPrinted>
  <dcterms:created xsi:type="dcterms:W3CDTF">2024-09-25T12:42:45Z</dcterms:created>
  <dcterms:modified xsi:type="dcterms:W3CDTF">2024-09-25T12:42:47Z</dcterms:modified>
</cp:coreProperties>
</file>