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CF14EE-657B-4E5A-933A-87712A0D5B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EE7091-3A20-4F52-889E-1348CD5E56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8E3181-2DC3-41E8-8E6F-80CCA302B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8C13D6-0B7D-4C03-87F0-24958F5050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54A779-8E7A-44EA-90F2-90B232DC61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BAD84A-6DBC-49B2-9E68-71CA64BE8A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EFE42A-16B5-4F52-A57B-D395FE0A22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E6741A-52E3-49C4-86A4-7F7BC6BA93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F005F4-AEF6-46A7-ABF3-A542B113D3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E6239C-4D1C-4B69-B511-7572DC1455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DAE779-5754-4920-81E5-B25BBD49A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1311012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药品收货与验收培训部分秀课件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药品收货与验收概述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药品收货流程与操作规范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药品验收标准与方法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特殊类型药品收货与验收注意事项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问题解决与案例分析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药品收货与验收概述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提高药品收货与验收人员的专业水平</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通过培训，使相关人员掌握药品收货与验收的专业知识和技能，提高工作质量和效率。</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4375" b="14375"/>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确保药品质量和安全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药品收货与验收是药品流通的重要环节，通过培训，确保相关人员能够准确识别药品质量问题和安全隐患，保障患者用药安全。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促进药品供应链的顺畅运行</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规范的药品收货与验收流程有助于减少药品在流通环节的损耗和延误，提高供应链整体运行效率。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药品收货定义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指药品经营企业对到货药品进行接收，将药品从运输工具上卸下，并核对采购订单、随货同行单、药品检验报告书等相关资料的过程。</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药品验收定义</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指药品经营企业对到货药品进行质量检查验收，包括检查药品外观、包装、标签、说明书等是否符合规定，对抽样药品进行内在质量检验的过程。</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重要性</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药品收货与验收是确保药品质量的关键环节，对于保障患者用药安全具有重要意义。通过严格的收货与验收流程，可以及时发现并处理存在质量问题的药品，防止其进入流通环节，从而确保患者用药的安全有效。</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药品收货与验收定义及重要性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相关法规和标准要求</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如《医疗器械监督管理条例》、《中药材生产质量管理规范》等，也对药品收货与验收提出了相应的要求和标准。</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其他相关法规和标准</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明确规定药品经营企业必须建立并执行进货检查验收制度，验明药品合格证明和其他标识；不符合规定要求的，不得购进和销售。</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《药品管理法》</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对药品收货与验收的流程和标准进行了详细规定，包括收货人员的职责、验收人员的资质、抽样原则和方法、验收记录的管理等。</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《药品经营质量管理规范》（GSP）</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药品收货流程与操作规范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收货前准备工作</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了解收货药品信息</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提前获取药品的采购订单、发货通知等相关信息，熟悉药品的名称、规格、数量、生产厂家等。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确认收货场地和设备</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确保收货场地整洁、干燥、通风良好，准备好相应的收货工具和设备，如搬运车、托盘、扫码枪等。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人员准备与培训</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安排足够的收货人员，并确保他们接受过相关培训，熟悉收货流程和操作规范。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检查药品外观与包装</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检查药品的外观是否完好，无破损、污染等情况。同时检查药品包装是否严密、标签是否清晰、完整。</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扫码收货与记录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使用扫码枪扫描药品包装上的条形码或二维码，将收货信息录入系统，并生成收货记录。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核对药品信息与实物</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对照采购订单和发货通知，核对到达的药品实物与信息是否一致，包括药品名称、规格、数量、生产厂家等。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收货现场操作流程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完善收货记录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确保收货记录详细、准确，包括收货日期、药品名称、规格、数量、生产厂家等信息。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异常情况处理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在收货过程中发现任何异常情况，如药品破损、数量不符等，应立即停止收货并与发货方联系，及时解决问题。同时，将异常情况记录在收货记录中，以便后续跟踪和处理。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收货后整理与存储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完成收货后，将药品按照规定的存储条件进行整理和存放，确保药品安全、有效。</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收货记录与异常情况处理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药品验收标准与方法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021" r="3402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药品应无破损、变形、污染等异常情况，且颜色、形状等应与标准相符。</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外观检查</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药品包装应完整无损，无渗漏、胀气等现象，且封口严密、标签清晰。</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包装完整性评估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外观检查及包装完整性评估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药品标签内容应包括品名、规格、生产批号、生产日期、有效期等信息，且应与采购订单和药品实物相符。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药品应附有说明书，且说明书内容应详细、准确，包括药品适应症、用法用量、不良反应等信息。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标签、说明书核对要求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说明书核对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标签核对</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质量合格证明文件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药品应附有质量合格证明文件，如检验报告、合格证等，以证明药品质量符合国家标准和企业标准。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审查内容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应对质量合格证明文件进行仔细审查，包括检验项目、检验结果、检验结论等，确保药品质量合格。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质量合格证明文件审查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特殊类型药品收货与验收注意事项</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https://d.book118.com/395131101200011110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2024-09-15T18:41:37.977</cp:lastPrinted>
  <dcterms:created xsi:type="dcterms:W3CDTF">2024-09-15T10:41:37Z</dcterms:created>
  <dcterms:modified xsi:type="dcterms:W3CDTF">2024-09-15T10:41:40Z</dcterms:modified>
</cp:coreProperties>
</file>