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46AE7-0335-47D5-B916-136E6DA7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BD2F7-DE53-47CC-9E4F-DBBFAC15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ABD98-23E3-45F0-A6FC-ECD652644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7F1E0-870E-4E2E-AEAE-6180D2884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29145-4786-4046-A78C-74AFE126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AE519-F3C9-4597-9175-DD5E7E63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6B274-66DD-4579-9CBE-222472E3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1934F-FAE7-490E-908C-C22E7CDF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6EEEE-5AA9-48ED-A13C-2E81AA85D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97441-5161-465E-81BD-25050916D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88F6D-EE59-450B-AD09-52F031FBC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31340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医院感染科护士的职责与工作内容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感染科护士的基本职责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感染科护士的主要工作内容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感染科护士在感染防控中的作用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感染科护士的职业素养与技能要求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感染科护士的职业发展与前景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制定和执行感染防控措施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根据医院感染的特点和规律，制定并执行相应的感染防控措施，如手卫生、消毒隔离、无菌操作等。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监测和报告感染病例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负责监测医院感染病例的发生情况，及时向相关部门报告，并参与感染病例的调查和处理。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12" r="23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为患者提供专业化的护理服务，包括病情观察、治疗护理、心理护理等。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向患者和家属宣传感染防控知识，指导其做好个人防护和环境卫生。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指导患者和家属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参与医院组织的感染防控培训和教育活动，提高自身专业素养和技能水平。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参与培训和教育活动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积极向医护人员和患者宣传感染防控知识，提高大家的防控意识和能力。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宣传和推广感染防控知识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感染科护士的基本职责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感染科护士应严格遵守国家医疗卫生相关法律法规，确保医疗行为的合法性。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遵循医学伦理和职业道德规范，尊重患者权益，保护患者隐私，为患者提供优质的护理服务。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遵守法律法规和职业道德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恪守职业道德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参与医院感染调查与处理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协助医院感染管理部门开展感染病例的调查、分析和处理工作，提出改进措施并跟踪落实。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落实消毒隔离措施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严格执行医院消毒隔离制度，确保医疗器械、设备、环境等达到相应的卫生标准，防止交叉感染。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监测医院感染情况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负责医院感染病例的监测、登记和报告工作，及时发现并上报医院感染暴发事件。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执行医院感染管理制度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实施防护措施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根据患者病情和医院感染风险评估结果，采取相应的防护措施，如使用个人防护用品、合理安排患者诊疗流程等。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对患者及其家属进行医院感染防控知识的宣传和教育，提高患者自我防护意识。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参与培训与研究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参加医院感染防控相关培训和学习活动，不断提高自身业务水平和防控能力；积极参与医院感染防控研究工作，推动医院感染防控工作的持续改进。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42" r="17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参与医院感染防控工作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感染科护士的主要工作内容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负责接待疑似或确诊感染的患者，详细询问病史，进行全面的身体检查。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接诊患者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根据患者的症状、体征和实验室检查结果，对患者的病情进行准确评估。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根据患者的病情评估结果，制定相应的护理计划，确保患者得到及时、有效的治疗。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感染患者的接诊与评估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感染患者的治疗与护理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准确执行医生开具的治疗方案，包括药物治疗、物理治疗等。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密切观察患者的病情变化，及时向医生反馈，调整治疗方案。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关注患者的心理状况，提供心理支持和安慰，帮助患者缓解焦虑和恐惧情绪。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积极预防并发症的发生，如发生并发症，及时进行处理并报告医生。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https://d.book118.com/395131340132011043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2024-09-05T05:39:47.731</cp:lastPrinted>
  <dcterms:created xsi:type="dcterms:W3CDTF">2024-09-04T21:39:47Z</dcterms:created>
  <dcterms:modified xsi:type="dcterms:W3CDTF">2024-09-04T21:39:49Z</dcterms:modified>
</cp:coreProperties>
</file>