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3A978-8293-4DCF-A270-82A705A4D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D44D85-3A99-459D-9C02-6B34CB97A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FCB53-E156-4C48-B00F-8F820A502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1C373-C58B-453E-9ED4-5CFC33A3C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F2A3D2-86F4-4581-8E7C-A754AD8EF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256415-DBC4-4813-8702-24AE727EC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9F7E06-55BB-449D-B442-52638906B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2A9AE-707C-4CBE-A5B6-E1CAE45FE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F401C4-2BDA-4AEA-AD73-A7FC78428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FDE91-BC37-4E67-AC05-0CAD4F22A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C709B-58EA-48E6-80BE-7F0CC5BB2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13304134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人教版高中物理必修一《共点力的平衡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共点力平衡基本概念与原理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物体受力分析与平衡条件应用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摩擦力在共点力平衡中作用及影响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弹力在共点力平衡中作用及影响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连接体问题求解技巧与案例分析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实验：探究共点力作用下物体平衡条件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共点力平衡基本概念与原理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7146" b="27146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共点力性质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共点力具有矢量性，遵循平行四边形定则或三角形定则进行合成与分解。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共点力定义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作用于物体上同一点或力的作用线交于一点的几个力称为共点力。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共点力定义及性质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414" r="1414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物体处于静止或匀速直线运动状态时，称为平衡状态。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物体在共点力作用下处于平衡状态的充分必要条件是，物体所受合外力为零。即∑F=0，或F合=0。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平衡状态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平衡条件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平衡状态与条件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8468" b="8468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矢量合成法则定义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两个或两个以上的矢量相加，其结果仍是一个矢量，这个矢量称为原矢量的合成矢量。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矢量合成法则应用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在共点力平衡问题中，常常需要应用矢量合成法则来求解未知力的大小和方向。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矢量合成法则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两个共点力的合力与分力的关系是等效的，它们可以构成一个平行四边形，合力是这个平行四边形的对角线。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在处理共点力平衡问题时，可以利用平行四边形定则来求解未知力的大小和方向，或者验证力的合成与分解是否正确。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平行四边形定则定义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平行四边形定则应用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平行四边形定则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物体受力分析与平衡条件应用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575" r="285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187" r="3418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187" r="3418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把研究对象从周围物体中隔离出来，分析受力情况，不分析研究对象对周围物体的作用力，以免干扰对研究对象的受力分析。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把几个物体视为一个整体，受力分析时，只分析这一整体之外的物体对整体的作用力，不考虑整体内部之间的相互作用力。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物体受力分析方法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246" b="23246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确定研究对象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根据题意确定研究对象，并把它从周围物体中隔离出来。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受力分析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只分析研究对象受到的力，不分析研究对象对其它物体所施加的力。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列平衡方程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根据平衡条件列方程求解，注意正方向的规定。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平衡条件在解题中应用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例题一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静止在斜面上的物体受力分析。解析：物体受到重力、斜面的支持力和静摩擦力三个力作用而平衡，其中支持力与斜面垂直，静摩擦力与斜面平行。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例题二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用轻绳将小球悬挂在天花板下，小球处于静止状态。解析：小球受到重力和轻绳的拉力两个力作用而平衡，其中拉力与重力大小相等、方向相反。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典型例题解析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0652" r="2065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认为物体速度为零时一定处于平衡状态。警示：速度为零的物体可能处于非平衡状态，例如竖直上抛运动到最高点时速度为零但加速度不为零。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认为物体处于平衡状态时一定不受外力作用。警示：物体处于平衡状态时可能受到外力作用，但合外力为零。例如静止在水平面上的物体受到重力和支持力作用而平衡。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避免策略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正确理解平衡状态的概念和条件，掌握受力分析的方法和步骤，注意区分平衡状态和非平衡状态的区别和联系。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误区警示与避免策略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摩擦力在共点力平衡中作用及影响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两物体接触面粗糙、存在正压力、有相对运动或相对运动趋势。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产生条件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与物体相对运动或相对运动趋势方向相反，与接触面相切。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方向判断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摩擦力产生条件和方向判断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12" b="263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静摩擦力大小根据物体平衡条件求解，滑动摩擦力大小用公式$f = mu N$计算。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正压力、接触面粗糙程度、物体运动状态等。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摩擦力大小计算及影响因素分析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大小计算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833" b="2833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静止在斜面上的物体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受到重力、支持力和静摩擦力作用，三力平衡。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在水平面上滑动的物体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受到重力、支持力和滑动摩擦力作用，三力平衡。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摩擦力在物体平衡中作用举例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减小正压力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减轻物体质量或采用气垫、磁悬浮等方式减小正压力。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变滑动为滚动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用滚动代替滑动，如使用滚珠轴承、滚轮等。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使接触面光滑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采用光滑材料或涂抹润滑剂等方式减小接触面粗糙程度。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利用气垫或磁悬浮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使物体与接触面分离，从而消除摩擦。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减少或消除摩擦方法探讨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https://d.book118.com/395133041340011104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2024-09-14T22:39:07.449</cp:lastPrinted>
  <dcterms:created xsi:type="dcterms:W3CDTF">2024-09-14T14:39:07Z</dcterms:created>
  <dcterms:modified xsi:type="dcterms:W3CDTF">2024-09-14T14:39:09Z</dcterms:modified>
</cp:coreProperties>
</file>