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1C8D93-DDCA-4054-9F04-EE4A75593E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3A6007-C306-486D-BBEB-00BC959E9C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5764DE-53EF-4A6D-968E-902141116F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44EEA1-04ED-48F8-B828-577FC661F9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27D415-640F-41DC-A370-56DCDFD4C2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7F084D-8B8F-4682-B543-2ECCCE23A7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A40CCF-EAFC-4892-80BF-E2DD795246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37D204-DEC4-4D16-ADB3-C21F873D8A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FAC16B-70D3-41E0-A674-314D420B70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40443A-3355-40C6-862C-D87D8EE650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822190-3E0A-4A11-AC76-FBA221AE56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5134120121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基于机器学习的医学图像配准与分析技术研究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医学图像配准技术基础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基于机器学习的医学图像配准方法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医学图像分析技术基础</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基于机器学习的医学图像分析方法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实验结果与分析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医学图像配准与分析是医学图像处理领域的重要研究方向，对于辅助医生进行疾病诊断和治疗具有重要意义。</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随着医学成像技术的不断发展，获取的医学图像数据越来越多，如何有效地利用这些数据进行疾病分析和诊断成为一个亟待解决的问题。</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基于机器学习的医学图像配准与分析技术能够自动地学习图像特征并进行配准和分析，提高了图像处理的效率和准确性，为医学诊断和治疗提供了有力支持。</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1385" b="1385"/>
          <a:stretch>
            <a:fillRect/>
          </a:stretch>
        </p:blipFill>
        <p:spPr>
          <a:xfrm>
            <a:off x="6774259" y="1242134"/>
            <a:ext cx="5232459" cy="508750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国内外研究现状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目前，国内外在医学图像配准与分析技术方面已经取得了显著的研究成果，包括基于传统图像处理方法和基于深度学习的方法。其中，基于深度学习的方法在近年来得到了广泛关注和应用，取得了很好的效果。</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随着深度学习技术的不断发展和完善，基于深度学习的医学图像配准与分析技术将会得到更广泛的应用。同时，随着医学成像技术的不断进步，获取的医学图像数据将会更加丰富和多样化，对于医学图像配准与分析技术的需求也将会更加迫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通过本研究，旨在提高医学图像配准和分析的准确性和效率，为医生提供更加准确和可靠的辅助诊断信息。</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将采用理论分析和实验验证相结合的方法进行研究。首先，对基于深度学习的医学图像特征提取、配准、分割和分类方法进行理论分析；然后，构建实验平台，采集真实的医学图像数据进行实验验证；最后，对实验结果进行分析和评估，验证所提方法的有效性和优越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研究内容、目的和方法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医学图像配准技术基础</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613" r="1261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医学图像配准是指将不同时间、不同设备或不同条件下获取的医学图像进行空间对齐的过程，以便进行后续的分析和比较。</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根据配准过程中使用的信息类型和配准算法的不同，医学图像配准可分为基于灰度的配准、基于特征的配准和基于深度学习的配准等。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医学图像配准的定义和分类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刚性变换模型</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通过旋转和平移等刚性变换实现图像间的对齐，适用于图像间形变较小的情况。</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非刚性变换模型</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通过弹性形变、仿射变换等非刚性变换实现图像间的对齐，适用于图像间存在较大形变的情况。</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复合变换模型</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结合刚性变换和非刚性变换，实现更复杂的图像配准任务。</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医学图像配准的数学模型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传统医学图像配准方法及其局限性</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利用机器学习算法训练模型实现图像配准，但需要大量标注数据且模型泛化能力有限。</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基于传统机器学习的方法</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利用图像灰度信息进行相似度度量，通过优化算法寻找最佳变换参数。局限性在于对初始位置敏感，且计算量大。</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基于灰度的配准方法</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提取图像中的特征点、线或面等结构信息，通过特征匹配实现图像配准。局限性在于特征提取和匹配算法的准确性和鲁棒性有待提高。</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基于特征的配准方法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基于机器学习的医学图像配准方法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卷积神经网络（CNN）在医学图像配准中的应用</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利用CNN提取医学图像的特征，通过训练得到图像间的空间变换关系，实现图像的自动配准。</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深度学习的监督学习方法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通过有标签的数据训练深度学习模型，使其学习到从输入图像到输出变换参数的映射关系，用于指导医学图像的配准过程。</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深度学习的无监督学习方法</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利用无标签的数据进行训练，通过优化图像间的相似性度量来实现医学图像的配准。</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深度学习在医学图像配准中的应用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生成对抗网络（GAN）的基本原理</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GAN由生成器和判别器组成，生成器负责生成与真实数据相似的数据，判别器负责判断数据是否真实。通过训练使生成器生成的数据越来越接近真实数据，同时提高判别器的判别能力。</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基于GAN的医学图像配准方法</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将GAN应用于医学图像配准中，生成器学习从输入图像到输出变换参数的映射关系，判别器判断配准结果的准确性。通过不断优化生成器和判别器的性能，实现医学图像的精确配准。</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GAN在医学图像配准中的优势</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GAN能够学习到数据分布的内在规律，生成与真实数据相似的数据。在医学图像配准中，GAN可以利用无标签的数据进行训练，降低对大量有标签数据的依赖，提高配准的准确性和效率。</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基于生成对抗网络的医学图像配准方法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01</a:t>
            </a:r>
          </a:p>
        </p:txBody>
      </p:sp>
      <p:sp>
        <p:nvSpPr>
          <p:cNvPr id="6" name="AutoShape 6"/>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02</a:t>
            </a:r>
          </a:p>
        </p:txBody>
      </p:sp>
      <p:sp>
        <p:nvSpPr>
          <p:cNvPr id="10" name="AutoShape 10"/>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03</a:t>
            </a:r>
          </a:p>
        </p:txBody>
      </p:sp>
      <p:sp>
        <p:nvSpPr>
          <p:cNvPr id="14" name="TextBox 14"/>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无监督学习的基本原理</a:t>
            </a:r>
          </a:p>
        </p:txBody>
      </p:sp>
      <p:sp>
        <p:nvSpPr>
          <p:cNvPr id="15" name="TextBox 15"/>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无监督学习是指在没有标签的情况下，通过挖掘数据自身的结构和特征进行学习。在医学图像配准中，无监督学习可以利用图像间的相似性度量来指导配准过程。</a:t>
            </a:r>
          </a:p>
        </p:txBody>
      </p:sp>
      <p:sp>
        <p:nvSpPr>
          <p:cNvPr id="16" name="TextBox 16"/>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基于无监督学习的医学图像配准方法</a:t>
            </a:r>
          </a:p>
        </p:txBody>
      </p:sp>
      <p:sp>
        <p:nvSpPr>
          <p:cNvPr id="17" name="TextBox 17"/>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通过优化图像间的相似性度量来实现医学图像的配准。常用的相似性度量包括均方误差、互信息、结构相似性等。在优化过程中，可以采用梯度下降等优化算法来求解最优的变换参数。</a:t>
            </a:r>
          </a:p>
        </p:txBody>
      </p:sp>
      <p:sp>
        <p:nvSpPr>
          <p:cNvPr id="18" name="TextBox 18"/>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无监督学习在医学图像配准中的优势</a:t>
            </a:r>
          </a:p>
        </p:txBody>
      </p:sp>
      <p:sp>
        <p:nvSpPr>
          <p:cNvPr id="19" name="TextBox 19"/>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无监督学习不需要大量的有标签数据，可以充分利用无标签的数据进行训练。此外，无监督学习可以挖掘数据自身的结构和特征，发现数据中的潜在规律，有助于提高医学图像配准的准确性和鲁棒性。</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基于无监督学习的医学图像配准方法</a:t>
              </a:r>
            </a:p>
          </p:txBody>
        </p:sp>
      </p:grpSp>
      <p:sp>
        <p:nvSpPr>
          <p:cNvPr id="42" name="AutoShape 42"/>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3" name="Freeform 43"/>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https://d.book118.com/395134120121011103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2024-09-12T16:12:42.047</cp:lastPrinted>
  <dcterms:created xsi:type="dcterms:W3CDTF">2024-09-12T08:12:42Z</dcterms:created>
  <dcterms:modified xsi:type="dcterms:W3CDTF">2024-09-12T08:12:44Z</dcterms:modified>
</cp:coreProperties>
</file>