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516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09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tags" Target="tags/tag249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image" Target="../media/image1.jpe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tags" Target="../tags/tag23.xml" /><Relationship Id="rId9" Type="http://schemas.openxmlformats.org/officeDocument/2006/relationships/tags" Target="../tags/tag24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10" Type="http://schemas.openxmlformats.org/officeDocument/2006/relationships/tags" Target="../tags/tag3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6.xml" /><Relationship Id="rId3" Type="http://schemas.openxmlformats.org/officeDocument/2006/relationships/image" Target="../media/image2.png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tags" Target="../tags/tag69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D8A03D-42A5-4A4C-A63C-D436C4A13A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A336B6-7FBF-4CD5-B103-A805E4FF28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F3AC2D-0785-4397-AC08-573C268D73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E8771A-F089-4931-B3D6-9B63D087F1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FE102B7-CA2A-41A1-A330-6F7D554F8E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C94F6A3-6815-4535-BC06-1E2FE33601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42695A3-205F-499B-A27E-728743339F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9A3FF3-532F-4E7C-BAE2-36B0057BDA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1D560E-4859-4440-88B6-AFA964C92F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06BED4-0DA2-4225-BB3B-04993F069A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E90BCC-3E6D-4191-BE60-8307FF1718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椭圆 9"/>
          <p:cNvSpPr/>
          <p:nvPr>
            <p:custDataLst>
              <p:tags r:id="rId1"/>
            </p:custDataLst>
          </p:nvPr>
        </p:nvSpPr>
        <p:spPr>
          <a:xfrm>
            <a:off x="10682605" y="171958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cxnSp>
        <p:nvCxnSpPr>
          <p:cNvPr id="3145729" name="直接连接符 27"/>
          <p:cNvCxnSpPr/>
          <p:nvPr>
            <p:custDataLst>
              <p:tags r:id="rId2"/>
            </p:custDataLst>
          </p:nvPr>
        </p:nvCxnSpPr>
        <p:spPr>
          <a:xfrm>
            <a:off x="814371" y="6132093"/>
            <a:ext cx="873188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图片 20" descr="图片包含 游戏机, 灯光, 帽子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0" y="0"/>
            <a:ext cx="7661910" cy="4309110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668" name="正文"/>
          <p:cNvSpPr txBox="1">
            <a:spLocks noGrp="1"/>
          </p:cNvSpPr>
          <p:nvPr>
            <p:ph type="body" idx="4" hasCustomPrompt="1"/>
            <p:custDataLst>
              <p:tags r:id="rId5"/>
            </p:custDataLst>
          </p:nvPr>
        </p:nvSpPr>
        <p:spPr>
          <a:xfrm>
            <a:off x="5844620" y="4067810"/>
            <a:ext cx="5435521" cy="537210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lvl1pPr marL="0" marR="0" algn="r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>
              <a:lnSpc>
                <a:spcPct val="150000"/>
              </a:lnSpc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" hasCustomPrompt="1"/>
            <p:custDataLst>
              <p:tags r:id="rId6"/>
            </p:custDataLst>
          </p:nvPr>
        </p:nvSpPr>
        <p:spPr>
          <a:xfrm>
            <a:off x="5844619" y="1795145"/>
            <a:ext cx="5435521" cy="22510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60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1" name="直接连接符 22"/>
          <p:cNvCxnSpPr/>
          <p:nvPr>
            <p:custDataLst>
              <p:tags r:id="rId7"/>
            </p:custDataLst>
          </p:nvPr>
        </p:nvCxnSpPr>
        <p:spPr>
          <a:xfrm>
            <a:off x="8512877" y="3940944"/>
            <a:ext cx="2767263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署名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9619615" y="5966460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80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344778" y="0"/>
            <a:ext cx="8847221" cy="4975261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cxnSp>
        <p:nvCxnSpPr>
          <p:cNvPr id="3145733" name="直接连接符 27"/>
          <p:cNvCxnSpPr/>
          <p:nvPr>
            <p:custDataLst>
              <p:tags r:id="rId3"/>
            </p:custDataLst>
          </p:nvPr>
        </p:nvCxnSpPr>
        <p:spPr>
          <a:xfrm>
            <a:off x="735013" y="6228346"/>
            <a:ext cx="1072197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678815" y="1666875"/>
            <a:ext cx="1150620" cy="2825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200" b="0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678815" y="406400"/>
            <a:ext cx="6918960" cy="123698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5" name="直接连接符 43"/>
          <p:cNvCxnSpPr/>
          <p:nvPr>
            <p:custDataLst>
              <p:tags r:id="rId6"/>
            </p:custDataLst>
          </p:nvPr>
        </p:nvCxnSpPr>
        <p:spPr>
          <a:xfrm>
            <a:off x="1845336" y="1807845"/>
            <a:ext cx="447040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2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37" name="直接连接符 22"/>
          <p:cNvCxnSpPr/>
          <p:nvPr>
            <p:custDataLst>
              <p:tags r:id="rId1"/>
            </p:custDataLst>
          </p:nvPr>
        </p:nvCxnSpPr>
        <p:spPr>
          <a:xfrm flipH="1">
            <a:off x="9185961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15"/>
          <p:cNvCxnSpPr/>
          <p:nvPr>
            <p:custDataLst>
              <p:tags r:id="rId2"/>
            </p:custDataLst>
          </p:nvPr>
        </p:nvCxnSpPr>
        <p:spPr>
          <a:xfrm>
            <a:off x="515176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1" name="图片 4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>
            <a:off x="1736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pic>
        <p:nvPicPr>
          <p:cNvPr id="2097163" name="图片 68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 flipH="1">
            <a:off x="891732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00" name="节编号"/>
          <p:cNvSpPr txBox="1">
            <a:spLocks noGrp="1"/>
          </p:cNvSpPr>
          <p:nvPr>
            <p:ph type="body" idx="2" hasCustomPrompt="1"/>
            <p:custDataLst>
              <p:tags r:id="rId6"/>
            </p:custDataLst>
          </p:nvPr>
        </p:nvSpPr>
        <p:spPr>
          <a:xfrm>
            <a:off x="1151573" y="1497965"/>
            <a:ext cx="9888855" cy="10979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3044825" y="2595245"/>
            <a:ext cx="6141085" cy="184848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54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10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1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5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4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6" name="正文"/>
          <p:cNvSpPr txBox="1">
            <a:spLocks noGrp="1"/>
          </p:cNvSpPr>
          <p:nvPr>
            <p:ph idx="3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标题"/>
          <p:cNvSpPr txBox="1">
            <a:spLocks noGrp="1"/>
          </p:cNvSpPr>
          <p:nvPr>
            <p:ph type="title" idx="2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120390" y="0"/>
            <a:ext cx="9071810" cy="5101559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770" name="椭圆 38"/>
          <p:cNvSpPr/>
          <p:nvPr>
            <p:custDataLst>
              <p:tags r:id="rId3"/>
            </p:custDataLst>
          </p:nvPr>
        </p:nvSpPr>
        <p:spPr>
          <a:xfrm>
            <a:off x="700405" y="184150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135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984250" y="1533525"/>
            <a:ext cx="5142230" cy="25838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cxnSp>
        <p:nvCxnSpPr>
          <p:cNvPr id="3145741" name="直接连接符 7"/>
          <p:cNvCxnSpPr/>
          <p:nvPr>
            <p:custDataLst>
              <p:tags r:id="rId5"/>
            </p:custDataLst>
          </p:nvPr>
        </p:nvCxnSpPr>
        <p:spPr>
          <a:xfrm>
            <a:off x="2780331" y="6132093"/>
            <a:ext cx="875411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署名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984048" y="5967095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78.xml" /><Relationship Id="rId14" Type="http://schemas.openxmlformats.org/officeDocument/2006/relationships/tags" Target="../tags/tag79.xml" /><Relationship Id="rId15" Type="http://schemas.openxmlformats.org/officeDocument/2006/relationships/tags" Target="../tags/tag80.xml" /><Relationship Id="rId16" Type="http://schemas.openxmlformats.org/officeDocument/2006/relationships/tags" Target="../tags/tag81.xml" /><Relationship Id="rId17" Type="http://schemas.openxmlformats.org/officeDocument/2006/relationships/tags" Target="../tags/tag82.xml" /><Relationship Id="rId18" Type="http://schemas.openxmlformats.org/officeDocument/2006/relationships/tags" Target="../tags/tag83.xml" /><Relationship Id="rId19" Type="http://schemas.openxmlformats.org/officeDocument/2006/relationships/tags" Target="../tags/tag8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7"/>
            </p:custDataLst>
          </p:nvPr>
        </p:nvSpPr>
        <p:spPr>
          <a:xfrm>
            <a:off x="608399" y="1413194"/>
            <a:ext cx="10969199" cy="476376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spcBef>
                <a:spcPts val="1200"/>
              </a:spcBef>
              <a:spcAft>
                <a:spcPct val="0"/>
              </a:spcAft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08399" y="365125"/>
            <a:ext cx="10969199" cy="979581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5153" r:id="rId2"/>
    <p:sldLayoutId id="2147495154" r:id="rId3"/>
    <p:sldLayoutId id="2147495155" r:id="rId4"/>
    <p:sldLayoutId id="2147495156" r:id="rId5"/>
    <p:sldLayoutId id="2147495157" r:id="rId6"/>
    <p:sldLayoutId id="2147495158" r:id="rId7"/>
    <p:sldLayoutId id="2147495159" r:id="rId8"/>
    <p:sldLayoutId id="2147495160" r:id="rId9"/>
    <p:sldLayoutId id="2147495161" r:id="rId10"/>
    <p:sldLayoutId id="2147495162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  <a:latin typeface="+mj-ea"/>
          <a:ea typeface="+mj-ea"/>
          <a:cs typeface="MiSans" panose="00000500000000000000" charset="-122"/>
          <a:sym typeface="MiSan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6.xml" /><Relationship Id="rId21" Type="http://schemas.openxmlformats.org/officeDocument/2006/relationships/tags" Target="../tags/tag107.xml" /><Relationship Id="rId22" Type="http://schemas.openxmlformats.org/officeDocument/2006/relationships/tags" Target="../tags/tag108.xml" /><Relationship Id="rId23" Type="http://schemas.openxmlformats.org/officeDocument/2006/relationships/tags" Target="../tags/tag109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4.xml" /><Relationship Id="rId11" Type="http://schemas.openxmlformats.org/officeDocument/2006/relationships/tags" Target="../tags/tag125.xml" /><Relationship Id="rId12" Type="http://schemas.openxmlformats.org/officeDocument/2006/relationships/tags" Target="../tags/tag126.xml" /><Relationship Id="rId13" Type="http://schemas.openxmlformats.org/officeDocument/2006/relationships/tags" Target="../tags/tag127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Relationship Id="rId6" Type="http://schemas.openxmlformats.org/officeDocument/2006/relationships/tags" Target="../tags/tag120.xml" /><Relationship Id="rId7" Type="http://schemas.openxmlformats.org/officeDocument/2006/relationships/tags" Target="../tags/tag121.xml" /><Relationship Id="rId8" Type="http://schemas.openxmlformats.org/officeDocument/2006/relationships/tags" Target="../tags/tag122.xml" /><Relationship Id="rId9" Type="http://schemas.openxmlformats.org/officeDocument/2006/relationships/tags" Target="../tags/tag12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0.xml" /><Relationship Id="rId11" Type="http://schemas.openxmlformats.org/officeDocument/2006/relationships/tags" Target="../tags/tag141.xml" /><Relationship Id="rId12" Type="http://schemas.openxmlformats.org/officeDocument/2006/relationships/tags" Target="../tags/tag142.xml" /><Relationship Id="rId13" Type="http://schemas.openxmlformats.org/officeDocument/2006/relationships/tags" Target="../tags/tag143.xml" /><Relationship Id="rId14" Type="http://schemas.openxmlformats.org/officeDocument/2006/relationships/tags" Target="../tags/tag144.xml" /><Relationship Id="rId15" Type="http://schemas.openxmlformats.org/officeDocument/2006/relationships/tags" Target="../tags/tag145.xml" /><Relationship Id="rId16" Type="http://schemas.openxmlformats.org/officeDocument/2006/relationships/tags" Target="../tags/tag146.xml" /><Relationship Id="rId17" Type="http://schemas.openxmlformats.org/officeDocument/2006/relationships/tags" Target="../tags/tag147.xml" /><Relationship Id="rId18" Type="http://schemas.openxmlformats.org/officeDocument/2006/relationships/tags" Target="../tags/tag148.xml" /><Relationship Id="rId19" Type="http://schemas.openxmlformats.org/officeDocument/2006/relationships/tags" Target="../tags/tag149.xml" /><Relationship Id="rId2" Type="http://schemas.openxmlformats.org/officeDocument/2006/relationships/tags" Target="../tags/tag132.xml" /><Relationship Id="rId20" Type="http://schemas.openxmlformats.org/officeDocument/2006/relationships/tags" Target="../tags/tag150.xml" /><Relationship Id="rId21" Type="http://schemas.openxmlformats.org/officeDocument/2006/relationships/tags" Target="../tags/tag151.xml" /><Relationship Id="rId3" Type="http://schemas.openxmlformats.org/officeDocument/2006/relationships/tags" Target="../tags/tag133.xml" /><Relationship Id="rId4" Type="http://schemas.openxmlformats.org/officeDocument/2006/relationships/tags" Target="../tags/tag134.xml" /><Relationship Id="rId5" Type="http://schemas.openxmlformats.org/officeDocument/2006/relationships/tags" Target="../tags/tag135.xml" /><Relationship Id="rId6" Type="http://schemas.openxmlformats.org/officeDocument/2006/relationships/tags" Target="../tags/tag136.xml" /><Relationship Id="rId7" Type="http://schemas.openxmlformats.org/officeDocument/2006/relationships/tags" Target="../tags/tag137.xml" /><Relationship Id="rId8" Type="http://schemas.openxmlformats.org/officeDocument/2006/relationships/tags" Target="../tags/tag138.xml" /><Relationship Id="rId9" Type="http://schemas.openxmlformats.org/officeDocument/2006/relationships/tags" Target="../tags/tag13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tags" Target="../tags/tag15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7.xml" /><Relationship Id="rId11" Type="http://schemas.openxmlformats.org/officeDocument/2006/relationships/tags" Target="../tags/tag168.xml" /><Relationship Id="rId12" Type="http://schemas.openxmlformats.org/officeDocument/2006/relationships/tags" Target="../tags/tag169.xml" /><Relationship Id="rId13" Type="http://schemas.openxmlformats.org/officeDocument/2006/relationships/tags" Target="../tags/tag170.xml" /><Relationship Id="rId14" Type="http://schemas.openxmlformats.org/officeDocument/2006/relationships/tags" Target="../tags/tag171.xml" /><Relationship Id="rId15" Type="http://schemas.openxmlformats.org/officeDocument/2006/relationships/tags" Target="../tags/tag172.xml" /><Relationship Id="rId16" Type="http://schemas.openxmlformats.org/officeDocument/2006/relationships/tags" Target="../tags/tag173.xml" /><Relationship Id="rId17" Type="http://schemas.openxmlformats.org/officeDocument/2006/relationships/tags" Target="../tags/tag174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3.xml" /><Relationship Id="rId11" Type="http://schemas.openxmlformats.org/officeDocument/2006/relationships/tags" Target="../tags/tag184.xml" /><Relationship Id="rId12" Type="http://schemas.openxmlformats.org/officeDocument/2006/relationships/tags" Target="../tags/tag185.xml" /><Relationship Id="rId13" Type="http://schemas.openxmlformats.org/officeDocument/2006/relationships/tags" Target="../tags/tag186.xml" /><Relationship Id="rId2" Type="http://schemas.openxmlformats.org/officeDocument/2006/relationships/tags" Target="../tags/tag175.xml" /><Relationship Id="rId3" Type="http://schemas.openxmlformats.org/officeDocument/2006/relationships/tags" Target="../tags/tag176.xml" /><Relationship Id="rId4" Type="http://schemas.openxmlformats.org/officeDocument/2006/relationships/tags" Target="../tags/tag177.xml" /><Relationship Id="rId5" Type="http://schemas.openxmlformats.org/officeDocument/2006/relationships/tags" Target="../tags/tag178.xml" /><Relationship Id="rId6" Type="http://schemas.openxmlformats.org/officeDocument/2006/relationships/tags" Target="../tags/tag179.xml" /><Relationship Id="rId7" Type="http://schemas.openxmlformats.org/officeDocument/2006/relationships/tags" Target="../tags/tag180.xml" /><Relationship Id="rId8" Type="http://schemas.openxmlformats.org/officeDocument/2006/relationships/tags" Target="../tags/tag181.xml" /><Relationship Id="rId9" Type="http://schemas.openxmlformats.org/officeDocument/2006/relationships/tags" Target="../tags/tag18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5.xml" /><Relationship Id="rId11" Type="http://schemas.openxmlformats.org/officeDocument/2006/relationships/tags" Target="../tags/tag196.xml" /><Relationship Id="rId12" Type="http://schemas.openxmlformats.org/officeDocument/2006/relationships/tags" Target="../tags/tag197.xml" /><Relationship Id="rId13" Type="http://schemas.openxmlformats.org/officeDocument/2006/relationships/tags" Target="../tags/tag198.xml" /><Relationship Id="rId14" Type="http://schemas.openxmlformats.org/officeDocument/2006/relationships/tags" Target="../tags/tag199.xml" /><Relationship Id="rId15" Type="http://schemas.openxmlformats.org/officeDocument/2006/relationships/tags" Target="../tags/tag200.xml" /><Relationship Id="rId16" Type="http://schemas.openxmlformats.org/officeDocument/2006/relationships/tags" Target="../tags/tag201.xml" /><Relationship Id="rId17" Type="http://schemas.openxmlformats.org/officeDocument/2006/relationships/tags" Target="../tags/tag202.xml" /><Relationship Id="rId2" Type="http://schemas.openxmlformats.org/officeDocument/2006/relationships/tags" Target="../tags/tag187.xml" /><Relationship Id="rId3" Type="http://schemas.openxmlformats.org/officeDocument/2006/relationships/tags" Target="../tags/tag188.xml" /><Relationship Id="rId4" Type="http://schemas.openxmlformats.org/officeDocument/2006/relationships/tags" Target="../tags/tag189.xml" /><Relationship Id="rId5" Type="http://schemas.openxmlformats.org/officeDocument/2006/relationships/tags" Target="../tags/tag190.xml" /><Relationship Id="rId6" Type="http://schemas.openxmlformats.org/officeDocument/2006/relationships/tags" Target="../tags/tag191.xml" /><Relationship Id="rId7" Type="http://schemas.openxmlformats.org/officeDocument/2006/relationships/tags" Target="../tags/tag192.xml" /><Relationship Id="rId8" Type="http://schemas.openxmlformats.org/officeDocument/2006/relationships/tags" Target="../tags/tag193.xml" /><Relationship Id="rId9" Type="http://schemas.openxmlformats.org/officeDocument/2006/relationships/tags" Target="../tags/tag19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3.xml" /><Relationship Id="rId3" Type="http://schemas.openxmlformats.org/officeDocument/2006/relationships/tags" Target="../tags/tag204.xml" /><Relationship Id="rId4" Type="http://schemas.openxmlformats.org/officeDocument/2006/relationships/tags" Target="../tags/tag205.xml" /><Relationship Id="rId5" Type="http://schemas.openxmlformats.org/officeDocument/2006/relationships/tags" Target="../tags/tag206.xml" /><Relationship Id="rId6" Type="http://schemas.openxmlformats.org/officeDocument/2006/relationships/tags" Target="../tags/tag207.xml" /><Relationship Id="rId7" Type="http://schemas.openxmlformats.org/officeDocument/2006/relationships/tags" Target="../tags/tag208.xml" /><Relationship Id="rId8" Type="http://schemas.openxmlformats.org/officeDocument/2006/relationships/tags" Target="../tags/tag209.xml" /><Relationship Id="rId9" Type="http://schemas.openxmlformats.org/officeDocument/2006/relationships/tags" Target="../tags/tag21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1.xml" /><Relationship Id="rId3" Type="http://schemas.openxmlformats.org/officeDocument/2006/relationships/tags" Target="../tags/tag212.xml" /><Relationship Id="rId4" Type="http://schemas.openxmlformats.org/officeDocument/2006/relationships/tags" Target="../tags/tag2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2.xml" /><Relationship Id="rId11" Type="http://schemas.openxmlformats.org/officeDocument/2006/relationships/tags" Target="../tags/tag223.xml" /><Relationship Id="rId12" Type="http://schemas.openxmlformats.org/officeDocument/2006/relationships/tags" Target="../tags/tag224.xml" /><Relationship Id="rId13" Type="http://schemas.openxmlformats.org/officeDocument/2006/relationships/tags" Target="../tags/tag225.xml" /><Relationship Id="rId14" Type="http://schemas.openxmlformats.org/officeDocument/2006/relationships/tags" Target="../tags/tag226.xml" /><Relationship Id="rId15" Type="http://schemas.openxmlformats.org/officeDocument/2006/relationships/tags" Target="../tags/tag227.xml" /><Relationship Id="rId16" Type="http://schemas.openxmlformats.org/officeDocument/2006/relationships/tags" Target="../tags/tag228.xml" /><Relationship Id="rId2" Type="http://schemas.openxmlformats.org/officeDocument/2006/relationships/tags" Target="../tags/tag214.xml" /><Relationship Id="rId3" Type="http://schemas.openxmlformats.org/officeDocument/2006/relationships/tags" Target="../tags/tag215.xml" /><Relationship Id="rId4" Type="http://schemas.openxmlformats.org/officeDocument/2006/relationships/tags" Target="../tags/tag216.xml" /><Relationship Id="rId5" Type="http://schemas.openxmlformats.org/officeDocument/2006/relationships/tags" Target="../tags/tag217.xml" /><Relationship Id="rId6" Type="http://schemas.openxmlformats.org/officeDocument/2006/relationships/tags" Target="../tags/tag218.xml" /><Relationship Id="rId7" Type="http://schemas.openxmlformats.org/officeDocument/2006/relationships/tags" Target="../tags/tag219.xml" /><Relationship Id="rId8" Type="http://schemas.openxmlformats.org/officeDocument/2006/relationships/tags" Target="../tags/tag220.xml" /><Relationship Id="rId9" Type="http://schemas.openxmlformats.org/officeDocument/2006/relationships/tags" Target="../tags/tag221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29.xml" /><Relationship Id="rId3" Type="http://schemas.openxmlformats.org/officeDocument/2006/relationships/tags" Target="../tags/tag230.xml" /><Relationship Id="rId4" Type="http://schemas.openxmlformats.org/officeDocument/2006/relationships/tags" Target="../tags/tag231.xml" /><Relationship Id="rId5" Type="http://schemas.openxmlformats.org/officeDocument/2006/relationships/tags" Target="../tags/tag232.xml" /><Relationship Id="rId6" Type="http://schemas.openxmlformats.org/officeDocument/2006/relationships/tags" Target="../tags/tag233.xml" /><Relationship Id="rId7" Type="http://schemas.openxmlformats.org/officeDocument/2006/relationships/tags" Target="../tags/tag234.xml" /><Relationship Id="rId8" Type="http://schemas.openxmlformats.org/officeDocument/2006/relationships/tags" Target="../tags/tag235.xml" /><Relationship Id="rId9" Type="http://schemas.openxmlformats.org/officeDocument/2006/relationships/tags" Target="../tags/tag236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5.xml" /><Relationship Id="rId11" Type="http://schemas.openxmlformats.org/officeDocument/2006/relationships/tags" Target="../tags/tag246.xml" /><Relationship Id="rId12" Type="http://schemas.openxmlformats.org/officeDocument/2006/relationships/tags" Target="../tags/tag247.xml" /><Relationship Id="rId13" Type="http://schemas.openxmlformats.org/officeDocument/2006/relationships/tags" Target="../tags/tag248.xml" /><Relationship Id="rId2" Type="http://schemas.openxmlformats.org/officeDocument/2006/relationships/tags" Target="../tags/tag237.xml" /><Relationship Id="rId3" Type="http://schemas.openxmlformats.org/officeDocument/2006/relationships/tags" Target="../tags/tag238.xml" /><Relationship Id="rId4" Type="http://schemas.openxmlformats.org/officeDocument/2006/relationships/tags" Target="../tags/tag239.xml" /><Relationship Id="rId5" Type="http://schemas.openxmlformats.org/officeDocument/2006/relationships/tags" Target="../tags/tag240.xml" /><Relationship Id="rId6" Type="http://schemas.openxmlformats.org/officeDocument/2006/relationships/tags" Target="../tags/tag241.xml" /><Relationship Id="rId7" Type="http://schemas.openxmlformats.org/officeDocument/2006/relationships/tags" Target="../tags/tag242.xml" /><Relationship Id="rId8" Type="http://schemas.openxmlformats.org/officeDocument/2006/relationships/tags" Target="../tags/tag243.xml" /><Relationship Id="rId9" Type="http://schemas.openxmlformats.org/officeDocument/2006/relationships/tags" Target="../tags/tag244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5134210342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,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3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2023年百度电话销售顾问年度总结及下一年计划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6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8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697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0" name="矩形: 圆角 17"/>
          <p:cNvSpPr/>
          <p:nvPr>
            <p:custDataLst>
              <p:tags r:id="rId5"/>
            </p:custDataLst>
          </p:nvPr>
        </p:nvSpPr>
        <p:spPr>
          <a:xfrm>
            <a:off x="469900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2" name="序号"/>
          <p:cNvSpPr txBox="1"/>
          <p:nvPr>
            <p:custDataLst>
              <p:tags r:id="rId6"/>
            </p:custDataLst>
          </p:nvPr>
        </p:nvSpPr>
        <p:spPr>
          <a:xfrm>
            <a:off x="60198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标题"/>
          <p:cNvSpPr txBox="1"/>
          <p:nvPr>
            <p:custDataLst>
              <p:tags r:id="rId7"/>
            </p:custDataLst>
          </p:nvPr>
        </p:nvSpPr>
        <p:spPr>
          <a:xfrm>
            <a:off x="60198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添加目录标题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6" name="矩形: 圆角 7"/>
          <p:cNvSpPr/>
          <p:nvPr>
            <p:custDataLst>
              <p:tags r:id="rId8"/>
            </p:custDataLst>
          </p:nvPr>
        </p:nvSpPr>
        <p:spPr>
          <a:xfrm>
            <a:off x="237426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250634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0"/>
            </p:custDataLst>
          </p:nvPr>
        </p:nvSpPr>
        <p:spPr>
          <a:xfrm>
            <a:off x="250634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年度总结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2" name="矩形: 圆角 19"/>
          <p:cNvSpPr/>
          <p:nvPr>
            <p:custDataLst>
              <p:tags r:id="rId11"/>
            </p:custDataLst>
          </p:nvPr>
        </p:nvSpPr>
        <p:spPr>
          <a:xfrm>
            <a:off x="427926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14" name="序号"/>
          <p:cNvSpPr txBox="1"/>
          <p:nvPr>
            <p:custDataLst>
              <p:tags r:id="rId12"/>
            </p:custDataLst>
          </p:nvPr>
        </p:nvSpPr>
        <p:spPr>
          <a:xfrm>
            <a:off x="441071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6" name="标题"/>
          <p:cNvSpPr txBox="1"/>
          <p:nvPr>
            <p:custDataLst>
              <p:tags r:id="rId13"/>
            </p:custDataLst>
          </p:nvPr>
        </p:nvSpPr>
        <p:spPr>
          <a:xfrm>
            <a:off x="441071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下一年计划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8" name="矩形: 圆角 28"/>
          <p:cNvSpPr/>
          <p:nvPr>
            <p:custDataLst>
              <p:tags r:id="rId14"/>
            </p:custDataLst>
          </p:nvPr>
        </p:nvSpPr>
        <p:spPr>
          <a:xfrm>
            <a:off x="6183630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631507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16"/>
            </p:custDataLst>
          </p:nvPr>
        </p:nvSpPr>
        <p:spPr>
          <a:xfrm>
            <a:off x="631507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市场竞争分析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4" name="矩形: 圆角 37"/>
          <p:cNvSpPr/>
          <p:nvPr>
            <p:custDataLst>
              <p:tags r:id="rId17"/>
            </p:custDataLst>
          </p:nvPr>
        </p:nvSpPr>
        <p:spPr>
          <a:xfrm>
            <a:off x="808799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6" name="序号"/>
          <p:cNvSpPr txBox="1"/>
          <p:nvPr>
            <p:custDataLst>
              <p:tags r:id="rId18"/>
            </p:custDataLst>
          </p:nvPr>
        </p:nvSpPr>
        <p:spPr>
          <a:xfrm>
            <a:off x="822007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05.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8" name="标题"/>
          <p:cNvSpPr txBox="1"/>
          <p:nvPr>
            <p:custDataLst>
              <p:tags r:id="rId19"/>
            </p:custDataLst>
          </p:nvPr>
        </p:nvSpPr>
        <p:spPr>
          <a:xfrm>
            <a:off x="822007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产品与服务优化建议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0" name="矩形: 圆角 45"/>
          <p:cNvSpPr/>
          <p:nvPr>
            <p:custDataLst>
              <p:tags r:id="rId20"/>
            </p:custDataLst>
          </p:nvPr>
        </p:nvSpPr>
        <p:spPr>
          <a:xfrm>
            <a:off x="999299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32" name="序号"/>
          <p:cNvSpPr txBox="1"/>
          <p:nvPr>
            <p:custDataLst>
              <p:tags r:id="rId21"/>
            </p:custDataLst>
          </p:nvPr>
        </p:nvSpPr>
        <p:spPr>
          <a:xfrm>
            <a:off x="1012444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06.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4" name="标题"/>
          <p:cNvSpPr txBox="1"/>
          <p:nvPr>
            <p:custDataLst>
              <p:tags r:id="rId22"/>
            </p:custDataLst>
          </p:nvPr>
        </p:nvSpPr>
        <p:spPr>
          <a:xfrm>
            <a:off x="1012444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团队建设与培训计划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7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890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年度总结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6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销售业绩回顾</a:t>
            </a:r>
            <a:endParaRPr lang="zh-CN" altLang="en-US"/>
          </a:p>
        </p:txBody>
      </p:sp>
      <p:sp>
        <p:nvSpPr>
          <p:cNvPr id="104897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72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4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2023年销售额：具体数字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97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8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0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同比增长率：具体数字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98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84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主要销售产品：具体产品名称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986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0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2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客户满意度：具体数字或百分比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2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客户满意度分析</a:t>
            </a:r>
            <a:endParaRPr lang="zh-CN" altLang="en-US"/>
          </a:p>
        </p:txBody>
      </p:sp>
      <p:sp>
        <p:nvSpPr>
          <p:cNvPr id="1049028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客户满意度调查：通过问卷调查、电话回访等方式收集客户满意度信息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0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客户满意度评价：根据调查结果，对客户满意度进行评价和分析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2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客户满意度提升：针对客户不满意的地方，提出改进措施，提高客户满意度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4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客户满意度跟踪：定期进行客户满意度调查，跟踪客户满意度变化情况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6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销售技巧提升</a:t>
            </a:r>
            <a:endParaRPr lang="zh-CN" altLang="en-US"/>
          </a:p>
        </p:txBody>
      </p:sp>
      <p:sp>
        <p:nvSpPr>
          <p:cNvPr id="104907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4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6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2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4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客户沟通技巧：提高沟通效率，了解客户需求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8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客户关系管理：建立良好的客户关系，提高客户满意度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9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4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6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2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4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销售技能培训：定期参加销售技能培训，提升销售能力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0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销售策略：制定个性化销售策略，提高成交率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4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团队协作与沟通</a:t>
            </a:r>
            <a:endParaRPr lang="zh-CN" altLang="en-US"/>
          </a:p>
        </p:txBody>
      </p:sp>
      <p:sp>
        <p:nvSpPr>
          <p:cNvPr id="1049144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团队协作：与团队成员紧密合作，共同完成销售任务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6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沟通技巧：提高沟通技巧，有效解决客户问题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8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团队培训：定期进行团队培训，提高团队整体素质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0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客户反馈：积极收集客户反馈，及时调整销售策略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8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18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下一年计划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4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销售目标设定</a:t>
            </a:r>
            <a:endParaRPr lang="zh-CN" altLang="en-US"/>
          </a:p>
        </p:txBody>
      </p:sp>
      <p:sp>
        <p:nvSpPr>
          <p:cNvPr id="1049250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2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4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6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销售团队：组建销售团队，如招聘、培训等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8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0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2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4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销售目标：设定年度销售目标，如销售额、客户数量等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8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0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2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销售策略：制定销售策略，如市场拓展、客户维护等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4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6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8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0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销售计划：制定销售计划，如时间表、任务分配等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1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客户拓展策略</a:t>
            </a:r>
            <a:endParaRPr lang="zh-CN" altLang="en-US"/>
          </a:p>
        </p:txBody>
      </p:sp>
      <p:sp>
        <p:nvSpPr>
          <p:cNvPr id="1049316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18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20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增加客户来源：通过线上线下渠道，扩大客户来源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22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24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26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提高客户满意度：提供优质的产品和服务，提高客户满意度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28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30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32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建立客户关系：与客户建立长期合作关系，提高客户忠诚度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34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36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38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拓展新市场：开发新的市场，扩大市场份额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7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销售技能提升计划</a:t>
            </a:r>
            <a:endParaRPr lang="zh-CN" altLang="en-US"/>
          </a:p>
        </p:txBody>
      </p:sp>
      <p:sp>
        <p:nvSpPr>
          <p:cNvPr id="1049374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6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8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0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实践销售技巧，提高销售业绩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2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4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6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8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学习新的销售技巧和方法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0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2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4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6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参加销售培训课程，提高销售能力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8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0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2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4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学习客户关系管理，提高客户满意度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3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团队协作与沟通改进</a:t>
            </a:r>
            <a:endParaRPr lang="zh-CN" altLang="en-US"/>
          </a:p>
        </p:txBody>
      </p:sp>
      <p:sp>
        <p:nvSpPr>
          <p:cNvPr id="1049440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42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44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46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48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定期召开团队会议，分享经验与心得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50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加强团队内部沟通，提高工作效率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52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建立有效的沟通机制，确保信息传递准确及时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54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加强团队协作，共同完成销售目标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48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  <p:sp>
        <p:nvSpPr>
          <p:cNvPr id="104949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市场竞争分析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55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主要竞争对手分析</a:t>
            </a:r>
            <a:endParaRPr lang="zh-CN" altLang="en-US"/>
          </a:p>
        </p:txBody>
      </p:sp>
      <p:sp>
        <p:nvSpPr>
          <p:cNvPr id="1049554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2552807" y="4005893"/>
            <a:ext cx="3458339" cy="223161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6" name="矩形 4"/>
          <p:cNvSpPr/>
          <p:nvPr>
            <p:custDataLst>
              <p:tags r:id="rId3"/>
            </p:custDataLst>
          </p:nvPr>
        </p:nvSpPr>
        <p:spPr>
          <a:xfrm>
            <a:off x="2463271" y="4365944"/>
            <a:ext cx="178865" cy="18024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8" name="文本框 5"/>
          <p:cNvSpPr txBox="1"/>
          <p:nvPr>
            <p:custDataLst>
              <p:tags r:id="rId4"/>
            </p:custDataLst>
          </p:nvPr>
        </p:nvSpPr>
        <p:spPr>
          <a:xfrm>
            <a:off x="2761726" y="4322129"/>
            <a:ext cx="3040142" cy="126201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百度优势：在人工智能、搜索领域具有优势</a:t>
            </a:r>
            <a:endParaRPr lang="zh-CN" altLang="en-US" sz="14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560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6263818" y="4005893"/>
            <a:ext cx="3458339" cy="223161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562" name="矩形 57"/>
          <p:cNvSpPr/>
          <p:nvPr>
            <p:custDataLst>
              <p:tags r:id="rId6"/>
            </p:custDataLst>
          </p:nvPr>
        </p:nvSpPr>
        <p:spPr>
          <a:xfrm>
            <a:off x="6174282" y="4365944"/>
            <a:ext cx="178865" cy="18024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4" name="文本框 58"/>
          <p:cNvSpPr txBox="1"/>
          <p:nvPr>
            <p:custDataLst>
              <p:tags r:id="rId7"/>
            </p:custDataLst>
          </p:nvPr>
        </p:nvSpPr>
        <p:spPr>
          <a:xfrm>
            <a:off x="6472737" y="4322129"/>
            <a:ext cx="3040142" cy="126201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8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竞争策略：百度需要加强在电商、社交、物流等领域的布局，同时发挥自身在人工智能、搜索领域的优势，提高市场份额。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566" name="任意多边形: 形状 64"/>
          <p:cNvSpPr/>
          <p:nvPr>
            <p:custDataLst>
              <p:tags r:id="rId8"/>
            </p:custDataLst>
          </p:nvPr>
        </p:nvSpPr>
        <p:spPr>
          <a:xfrm rot="10800000">
            <a:off x="697302" y="1502675"/>
            <a:ext cx="3458339" cy="223161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568" name="矩形 65"/>
          <p:cNvSpPr/>
          <p:nvPr>
            <p:custDataLst>
              <p:tags r:id="rId9"/>
            </p:custDataLst>
          </p:nvPr>
        </p:nvSpPr>
        <p:spPr>
          <a:xfrm>
            <a:off x="608400" y="1862091"/>
            <a:ext cx="178865" cy="18024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0" name="文本框 66"/>
          <p:cNvSpPr txBox="1"/>
          <p:nvPr>
            <p:custDataLst>
              <p:tags r:id="rId10"/>
            </p:custDataLst>
          </p:nvPr>
        </p:nvSpPr>
        <p:spPr>
          <a:xfrm>
            <a:off x="906856" y="1818276"/>
            <a:ext cx="3040142" cy="126201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竞争对手：阿里巴巴、腾讯、京东等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572" name="任意多边形: 形状 68"/>
          <p:cNvSpPr/>
          <p:nvPr>
            <p:custDataLst>
              <p:tags r:id="rId11"/>
            </p:custDataLst>
          </p:nvPr>
        </p:nvSpPr>
        <p:spPr>
          <a:xfrm rot="10800000">
            <a:off x="4408313" y="1502675"/>
            <a:ext cx="3458339" cy="223161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4" name="矩形 69"/>
          <p:cNvSpPr/>
          <p:nvPr>
            <p:custDataLst>
              <p:tags r:id="rId12"/>
            </p:custDataLst>
          </p:nvPr>
        </p:nvSpPr>
        <p:spPr>
          <a:xfrm>
            <a:off x="4318776" y="1862091"/>
            <a:ext cx="178865" cy="18024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6" name="文本框 70"/>
          <p:cNvSpPr txBox="1"/>
          <p:nvPr>
            <p:custDataLst>
              <p:tags r:id="rId13"/>
            </p:custDataLst>
          </p:nvPr>
        </p:nvSpPr>
        <p:spPr>
          <a:xfrm>
            <a:off x="4617232" y="1818276"/>
            <a:ext cx="3040142" cy="126201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市场份额：百度市场份额相对较小</a:t>
            </a:r>
            <a:endParaRPr lang="zh-CN" altLang="en-US" sz="14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578" name="任意多边形: 形状 72"/>
          <p:cNvSpPr/>
          <p:nvPr>
            <p:custDataLst>
              <p:tags r:id="rId14"/>
            </p:custDataLst>
          </p:nvPr>
        </p:nvSpPr>
        <p:spPr>
          <a:xfrm rot="10800000">
            <a:off x="8119324" y="1502675"/>
            <a:ext cx="3458339" cy="223161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580" name="文本框 74"/>
          <p:cNvSpPr txBox="1"/>
          <p:nvPr>
            <p:custDataLst>
              <p:tags r:id="rId15"/>
            </p:custDataLst>
          </p:nvPr>
        </p:nvSpPr>
        <p:spPr>
          <a:xfrm>
            <a:off x="8328243" y="1818276"/>
            <a:ext cx="3040142" cy="126201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竞争对手优势：阿里巴巴在电商领域具有优势，腾讯在社交领域具有优势，京东在物流领域具有优势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582" name="矩形 73"/>
          <p:cNvSpPr/>
          <p:nvPr>
            <p:custDataLst>
              <p:tags r:id="rId16"/>
            </p:custDataLst>
          </p:nvPr>
        </p:nvSpPr>
        <p:spPr>
          <a:xfrm>
            <a:off x="8029787" y="1862091"/>
            <a:ext cx="178865" cy="18024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/>
        <p:cNvGrpSpPr/>
        <p:nvPr/>
      </p:nvGrpSpPr>
      <p:grpSpPr>
        <a:xfrm>
          <a:off x="0" y="0"/>
          <a:ext cx="0" cy="0"/>
        </a:xfrm>
      </p:grpSpPr>
      <p:sp>
        <p:nvSpPr>
          <p:cNvPr id="104961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竞争优势与劣势评估</a:t>
            </a:r>
            <a:endParaRPr lang="zh-CN" altLang="en-US"/>
          </a:p>
        </p:txBody>
      </p:sp>
      <p:sp>
        <p:nvSpPr>
          <p:cNvPr id="1049618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20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22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24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26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优势：电话销售顾问团队专业，服务态度好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28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优势：百度品牌知名度高，客户资源丰富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30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劣势：市场竞争激烈，竞争对手众多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32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劣势：电话销售顾问流动性大，团队稳定性有待提高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1" name=""/>
        <p:cNvGrpSpPr/>
        <p:nvPr/>
      </p:nvGrpSpPr>
      <p:grpSpPr>
        <a:xfrm>
          <a:off x="0" y="0"/>
          <a:ext cx="0" cy="0"/>
        </a:xfrm>
      </p:grpSpPr>
      <p:sp>
        <p:nvSpPr>
          <p:cNvPr id="104966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市场机会与挑战识别</a:t>
            </a:r>
            <a:endParaRPr lang="zh-CN" altLang="en-US"/>
          </a:p>
        </p:txBody>
      </p:sp>
      <p:sp>
        <p:nvSpPr>
          <p:cNvPr id="1049668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0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2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市场机会：人工智能、大数据、云计算等技术的发展为电话销售顾问提供了更多的机会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74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8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市场挑战：市场竞争激烈，需要不断提升自身能力以应对挑战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80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82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84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市场机会：客户需求多样化，需要电话销售顾问提供更个性化的服务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86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88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90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市场挑战：客户对服务质量的要求越来越高，需要电话销售顾问不断提升服务质量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https://d.book118.com/395134210342011043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THANKS!"/>
  <p:tag name="KSO_WM_UNIT_TYPE" val="a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449.5&quot;,&quot;top&quot;:&quot;73.65&quot;,&quot;width&quot;:&quot;484.9&quot;,&quot;height&quot;:&quot;312.7&quot;}"/>
  <p:tag name="KSO_WM_SLIDE_ID" val="custom2023026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1_2"/>
  <p:tag name="KSO_WM_UNIT_INDEX" val="1_1_2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1_1"/>
  <p:tag name="KSO_WM_UNIT_INDEX" val="1_1_1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2_2"/>
  <p:tag name="KSO_WM_UNIT_INDEX" val="1_2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2_1"/>
  <p:tag name="KSO_WM_UNIT_INDEX" val="1_2_1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3_2"/>
  <p:tag name="KSO_WM_UNIT_INDEX" val="1_3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3_1"/>
  <p:tag name="KSO_WM_UNIT_INDEX" val="1_3_1"/>
  <p:tag name="KSO_WM_UNIT_LAYERLEVEL" val="1_1_1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4_2"/>
  <p:tag name="KSO_WM_UNIT_INDEX" val="1_4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4_1"/>
  <p:tag name="KSO_WM_UNIT_INDEX" val="1_4_1"/>
  <p:tag name="KSO_WM_UNIT_LAYERLEVEL" val="1_1_1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5_2"/>
  <p:tag name="KSO_WM_UNIT_INDEX" val="1_5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5_1"/>
  <p:tag name="KSO_WM_UNIT_INDEX" val="1_5_1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6_2"/>
  <p:tag name="KSO_WM_UNIT_INDEX" val="1_6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6_1"/>
  <p:tag name="KSO_WM_UNIT_INDEX" val="1_6_1"/>
  <p:tag name="KSO_WM_UNIT_LAYERLEVEL" val="1_1_1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67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15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58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13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4_1"/>
  <p:tag name="KSO_WM_UNIT_INDEX" val="1_4_1"/>
  <p:tag name="KSO_WM_UNIT_LAYERLEVEL" val="1_1_1"/>
  <p:tag name="KSO_WM_UNIT_LINE_FORE_SCHEMECOLOR_INDEX" val="7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4_2"/>
  <p:tag name="KSO_WM_UNIT_INDEX" val="1_4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5_1"/>
  <p:tag name="KSO_WM_UNIT_INDEX" val="1_5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5_2"/>
  <p:tag name="KSO_WM_UNIT_INDEX" val="1_5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1_1"/>
  <p:tag name="KSO_WM_UNIT_INDEX" val="1_1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1_2"/>
  <p:tag name="KSO_WM_UNIT_INDEX" val="1_1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2_1"/>
  <p:tag name="KSO_WM_UNIT_INDEX" val="1_2_1"/>
  <p:tag name="KSO_WM_UNIT_LAYERLEVEL" val="1_1_1"/>
  <p:tag name="KSO_WM_UNIT_LINE_FORE_SCHEMECOLOR_INDEX" val="7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2_2"/>
  <p:tag name="KSO_WM_UNIT_INDEX" val="1_2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3_1"/>
  <p:tag name="KSO_WM_UNIT_INDEX" val="1_3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3_2"/>
  <p:tag name="KSO_WM_UNIT_INDEX" val="1_3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33">
      <a:dk1>
        <a:srgbClr val="000000"/>
      </a:dk1>
      <a:lt1>
        <a:srgbClr val="FFFFFF"/>
      </a:lt1>
      <a:dk2>
        <a:srgbClr val="0E0733"/>
      </a:dk2>
      <a:lt2>
        <a:srgbClr val="DCD7F9"/>
      </a:lt2>
      <a:accent1>
        <a:srgbClr val="FF00D9"/>
      </a:accent1>
      <a:accent2>
        <a:srgbClr val="FADC00"/>
      </a:accent2>
      <a:accent3>
        <a:srgbClr val="765AEC"/>
      </a:accent3>
      <a:accent4>
        <a:srgbClr val="53A9F3"/>
      </a:accent4>
      <a:accent5>
        <a:srgbClr val="FF8660"/>
      </a:accent5>
      <a:accent6>
        <a:srgbClr val="E55353"/>
      </a:accent6>
      <a:hlink>
        <a:srgbClr val="0563C1"/>
      </a:hlink>
      <a:folHlink>
        <a:srgbClr val="954D72"/>
      </a:folHlink>
    </a:clrScheme>
    <a:fontScheme name="自定义 37">
      <a:majorFont>
        <a:latin typeface="MiSans"/>
        <a:ea typeface="MiSans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18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6">
      <vt:lpstr>Arial</vt:lpstr>
      <vt:lpstr>Calibri</vt:lpstr>
      <vt:lpstr>MiSans</vt:lpstr>
      <vt:lpstr>Wingdings</vt:lpstr>
      <vt:lpstr>Calibri Light</vt:lpstr>
      <vt:lpstr>微软雅黑</vt:lpstr>
      <vt:lpstr>宋体</vt:lpstr>
      <vt:lpstr>Office Theme</vt:lpstr>
      <vt:lpstr>2023年百度电话销售顾问年度总结及下一年计划</vt:lpstr>
      <vt:lpstr>目录</vt:lpstr>
      <vt:lpstr>单击添加章节标题</vt:lpstr>
      <vt:lpstr>年度总结</vt:lpstr>
      <vt:lpstr>销售业绩回顾</vt:lpstr>
      <vt:lpstr>客户满意度分析</vt:lpstr>
      <vt:lpstr>销售技巧提升</vt:lpstr>
      <vt:lpstr>团队协作与沟通</vt:lpstr>
      <vt:lpstr>下一年计划</vt:lpstr>
      <vt:lpstr>销售目标设定</vt:lpstr>
      <vt:lpstr>客户拓展策略</vt:lpstr>
      <vt:lpstr>销售技能提升计划</vt:lpstr>
      <vt:lpstr>团队协作与沟通改进</vt:lpstr>
      <vt:lpstr>市场竞争分析</vt:lpstr>
      <vt:lpstr>主要竞争对手分析</vt:lpstr>
      <vt:lpstr>竞争优势与劣势评估</vt:lpstr>
      <vt:lpstr>市场机会与挑战识别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2024-09-06T01:45:52.611</cp:lastPrinted>
  <dcterms:created xsi:type="dcterms:W3CDTF">2024-09-05T17:45:52Z</dcterms:created>
  <dcterms:modified xsi:type="dcterms:W3CDTF">2024-09-05T17:45:55Z</dcterms:modified>
</cp:coreProperties>
</file>