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7F89820-B1EF-4537-AE96-2A45BC8831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166605A-DCA6-4114-92F2-DEC11F05E0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428AF4D-B082-4919-82E2-D14411F081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B42EEC-621E-48AA-96D0-0EFE743894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907B05C-E1D5-4476-9F61-0872D8438FF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6201F1-2A65-4780-AD34-5CE02D30078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B1F223-735F-4FA8-8DE0-393DCD18D1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1C0737-1667-4A07-9CB1-22DFF77084F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A27E6A5-64E8-4A8F-A0A3-0688FF6889E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1D6E22-0152-4BC6-904A-1946A7E449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FE9986-F68D-48F7-B821-56AA9E58A83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140024023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8386" y="1188770"/>
            <a:ext cx="8744102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安全管理办法与员工参与机制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145145"/>
            <a:ext cx="8024774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7638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员工参与机制介绍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安全管理制度与流程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员工安全培训与教育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安全事故报告与处理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员工参与安全管理的实践案例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安全管理办法概述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712" r="71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安全管理办法是企业或组织为保障员工和财产安全，防止和减少事故、灾害等不良影响而制定的一系列规章制度和管理措施。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安全管理办法是企业稳定发展的基石，它关系到员工生命财产安全，影响企业形象和声誉，同时也是法律法规的要求。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定义与重要性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重要性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预防事故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通过识别和评估潜在的危险源和风险，采取相应的措施进行预防和控制，降低事故发生的概率。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保障员工安全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确保员工在工作过程中的人身安全和健康，提供安全的工作环境和必要的劳动保护。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保护企业财产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防止或减少因安全事故造成的财产损失，保障企业正常运营和持续发展。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安全管理办法的目的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适用范围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安全管理办法适用于企业内所有部门、岗位和员工，以及与企业相关的外部合作伙伴和访客等。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适用对象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包括企业领导、管理人员、普通员工、临时工、实习生等所有在企业内部工作或与企业有合作关系的人员。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4988" r="24988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适用范围及对象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员工参与机制介绍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5012267" y="3720618"/>
            <a:ext cx="2167467" cy="2120348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952500" y="1647825"/>
                </a:lnTo>
                <a:lnTo>
                  <a:pt x="1905000" y="0"/>
                </a:lnTo>
                <a:close/>
              </a:path>
            </a:pathLst>
          </a:cu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249697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776918" y="386501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5012267" y="1711093"/>
            <a:ext cx="2167467" cy="1826280"/>
          </a:xfrm>
          <a:prstGeom prst="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5743787" y="3022600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7259206">
            <a:off x="6589098" y="4674355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-7221168">
            <a:off x="4910864" y="4658432"/>
            <a:ext cx="704427" cy="520192"/>
          </a:xfrm>
          <a:custGeom>
            <a:rect l="l" t="t" r="r" b="b"/>
            <a:pathLst>
              <a:path w="1905000" h="1905000">
                <a:moveTo>
                  <a:pt x="952500" y="0"/>
                </a:moveTo>
                <a:lnTo>
                  <a:pt x="0" y="952500"/>
                </a:lnTo>
                <a:lnTo>
                  <a:pt x="476250" y="952500"/>
                </a:lnTo>
                <a:lnTo>
                  <a:pt x="476250" y="1905000"/>
                </a:lnTo>
                <a:lnTo>
                  <a:pt x="1428750" y="1905000"/>
                </a:lnTo>
                <a:lnTo>
                  <a:pt x="1428750" y="952500"/>
                </a:lnTo>
                <a:lnTo>
                  <a:pt x="1905000" y="952500"/>
                </a:lnTo>
                <a:lnTo>
                  <a:pt x="952500" y="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6818377" y="3284051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AutoShape 10"/>
          <p:cNvSpPr/>
          <p:nvPr/>
        </p:nvSpPr>
        <p:spPr>
          <a:xfrm>
            <a:off x="10897278" y="3216317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996324" y="1208023"/>
            <a:ext cx="3900955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促进安全文化建设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996324" y="2047219"/>
            <a:ext cx="4052677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员工广泛参与安全管理有助于形成良好的安全文化氛围，使安全成为每个员工的共同责任和追求。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129334" y="3502152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提高安全管理效果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8141526" y="4429391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员工参与安全管理能够及时发现和解决问题，提高安全管理的针对性和实效性，从而保障企业的安全生产。</a:t>
            </a:r>
          </a:p>
        </p:txBody>
      </p:sp>
      <p:cxnSp>
        <p:nvCxnSpPr>
          <p:cNvPr id="15" name="Connector 15"/>
          <p:cNvCxnSpPr/>
          <p:nvPr/>
        </p:nvCxnSpPr>
        <p:spPr>
          <a:xfrm>
            <a:off x="7345623" y="5627624"/>
            <a:ext cx="4107349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6" name="AutoShape 16"/>
          <p:cNvSpPr/>
          <p:nvPr/>
        </p:nvSpPr>
        <p:spPr>
          <a:xfrm>
            <a:off x="11424524" y="5559891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04945" y="4589949"/>
            <a:ext cx="3793067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8" name="AutoShape 18"/>
          <p:cNvSpPr/>
          <p:nvPr/>
        </p:nvSpPr>
        <p:spPr>
          <a:xfrm>
            <a:off x="904945" y="4510024"/>
            <a:ext cx="151723" cy="151723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TextBox 19"/>
          <p:cNvSpPr txBox="1"/>
          <p:nvPr/>
        </p:nvSpPr>
        <p:spPr>
          <a:xfrm>
            <a:off x="869006" y="2296376"/>
            <a:ext cx="3483489" cy="112166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提升安全意识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69006" y="3223615"/>
            <a:ext cx="348348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员工参与安全管理有助于提升员工的安全意识，使其更加关注工作环境中的潜在风险，从而采取积极的预防措施。</a:t>
            </a:r>
          </a:p>
        </p:txBody>
      </p:sp>
      <p:sp>
        <p:nvSpPr>
          <p:cNvPr id="21" name="Freeform 21"/>
          <p:cNvSpPr/>
          <p:nvPr/>
        </p:nvSpPr>
        <p:spPr>
          <a:xfrm>
            <a:off x="5786411" y="3999944"/>
            <a:ext cx="661803" cy="66180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员工参与安全管理的意义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安全风险的发现者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员工在工作过程中应时刻保持警惕，及时发现并报告潜在的安全风险。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安全改进的参与者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员工应积极参与安全改进活动，提出宝贵意见和建议，共同推动企业的安全管理水平提升。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安全规章制度的执行者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员工需要严格遵守企业的安全规章制度，确保自身和他人的安全。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员工在安全管理中的角色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2651" r="2265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企业应设立员工参与安全管理的渠道，如安全委员会、员工代表大会等，为员工参与安全管理提供平台。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建立员工参与渠道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企业应建立激励机制，对在安全管理中表现突出的员工给予表彰和奖励，激发员工参与安全管理的积极性。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完善激励机制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企业应定期开展安全培训和教育活动，提高员工的安全知识和技能水平，增强员工参与安全管理的能力。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加强培训和教育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企业应鼓励员工积极提出安全管理的改进建议，对于切实可行的建议应给予采纳和实施，促进安全管理的持续改进。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鼓励员工提出改进建议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员工参与机制的建立与完善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812" y="1067255"/>
            <a:ext cx="12205122" cy="3616657"/>
          </a:xfrm>
          <a:prstGeom prst="rect">
            <a:avLst/>
          </a:prstGeom>
          <a:solidFill>
            <a:srgbClr val="1E242F">
              <a:alpha val="37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562455" y="2990347"/>
            <a:ext cx="9434404" cy="11045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安全管理制度与流程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62455" y="1656300"/>
            <a:ext cx="7680985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875" r="16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根据企业实际情况，制定全面、系统的安全管理制度，明确各级管理人员和员工的安全职责和权利。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制定安全管理制度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通过宣贯会、培训班等形式，将安全管理制度传达到每一位员工，确保员工对制度有充分的理解和认识。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制度宣贯与培训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各级管理人员要带头执行安全管理制度，加强对制度执行情况的监督检查，确保制度得到有效执行。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制度执行与监督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安全管理制度的制定与执行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5833" r="158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隐患整改措施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对排查出的安全隐患，要立即采取整改措施，明确整改责任人、整改期限和验收标准，确保隐患得到及时消除。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安全检查计划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制定定期和不定期的安全检查计划，明确检查的目的、范围、方法和要求。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隐患排查手段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采用定期巡查、专项检查、季节性检查、节假日检查等多种手段，及时发现和排查各类安全隐患。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安全检查与隐患排查流程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https://d.book118.com/395140024023011101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2024-09-09T09:03:43.765</cp:lastPrinted>
  <dcterms:created xsi:type="dcterms:W3CDTF">2024-09-09T01:03:43Z</dcterms:created>
  <dcterms:modified xsi:type="dcterms:W3CDTF">2024-09-09T01:03:45Z</dcterms:modified>
</cp:coreProperties>
</file>