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8" r:id="rId25"/>
  </p:sldIdLst>
  <p:sldSz cx="12192000" cy="6858000"/>
  <p:notesSz cx="6858000" cy="9144000"/>
  <p:custDataLst>
    <p:tags r:id="rId2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tags" Target="tags/tag1.xml" /><Relationship Id="rId27" Type="http://schemas.openxmlformats.org/officeDocument/2006/relationships/presProps" Target="presProps.xml" /><Relationship Id="rId28" Type="http://schemas.openxmlformats.org/officeDocument/2006/relationships/viewProps" Target="viewProps.xml" /><Relationship Id="rId29" Type="http://schemas.openxmlformats.org/officeDocument/2006/relationships/theme" Target="theme/theme1.xml" /><Relationship Id="rId3" Type="http://schemas.openxmlformats.org/officeDocument/2006/relationships/slideMaster" Target="slideMasters/slideMaster3.xml" /><Relationship Id="rId30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AFA05DBA-6462-4513-84EA-CE992F8D7E5B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19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0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2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3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5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6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8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9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1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2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4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5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8E997E-309F-421C-9822-10E2882A6A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065CD0-234D-4222-B7C9-53FD1C46F2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E183EC-BD91-4AAE-9370-9C2AEA38D3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E3E14F-21D9-4EA1-8791-3454D41435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DB6FADB-F06A-4DC8-9D59-6645DEB333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242FAAD-A27A-4BCA-AC09-9A1C1EBFAA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8C5591B-DC1E-4B38-9213-E76CE9D90C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C0A933-31DD-47A1-ABBB-2FA82A23BD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0E5EBA-4E53-4C6A-B5DE-3705328F68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06C7C6-3F0B-4E71-8585-87CE3E2DB6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0E57FE-D4E8-4405-BA50-A654F278A7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773AB875-2F05-4751-BA2C-2866921ACE34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784E5389-6528-4062-BABE-83FCF40EB841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51411340130111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企业礼仪培训的重要性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企业礼仪培训的重要性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礼仪培训的设计与实施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不同文化背景下的企业礼仪培训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礼仪培训的评估与效果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礼仪培训的未来趋势与挑战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总结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企业礼仪培训的重要性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企业礼仪概述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企业礼仪是指员工在工作和社交场合中应该遵循的规范和行为准则。企业礼仪培训是帮助员工了解并遵守这些规范的培训课程。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企业形象与企业礼仪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对外展现专业形象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专业形象展示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友好和值得信赖的形象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友好亲和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助于提升企业的声誉和竞争力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提升声誉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团队合作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建立良好工作氛围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提高内部效率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增强客户信任度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提升业务机会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增加销售业绩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企业礼仪带来的好处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提高员工自信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增加职场竞争力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展现专业形象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6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企业礼仪培训内容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7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基本礼仪规范和原则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礼仪原则与基本礼仪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不同场合的礼仪规范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商务礼仪和职场礼仪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有效的沟通技巧和管理人际关系的方法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沟通技巧和人际关系管理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5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结尾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6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企业礼仪培训对员工和企业都是至关重要的，通过遵守礼仪规范，可以提升企业形象，增强团队合作，以及增加业务机会。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第二章 礼仪培训的设计与实施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礼仪培训的设计原则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礼仪培训的设计需要根据企业的文化和特点进行定制化设计。同时结合实际案例和角色扮演进行互动式学习，可以更好地提升学习效果。此外，融入现代科技手段如在线互动课程和虚拟现实技术，有助于提高培训效果和参与度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礼仪培训的实施步骤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明确目标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制定明确的培训计划和目标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评估调整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定期评估培训效果和调整课程内容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鼓励互动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鼓励员工互动和分享学习成果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3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培训师资及效果评估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4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在选择礼仪培训师资时，应该考虑其具备专业背景和丰富经验，这样可以确保培训的质量和效果。同时，进行培训效果的定量和定性评估是必要的，可以帮助不断完善培训内容和形式，提高培训效果。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5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礼仪培训成果的跟踪和维护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6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建立反馈机制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建立反馈机制，持续跟踪员工在实际工作中的表现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9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强化礼仪意识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将礼仪培训作为企业文化的一部分，持续强化员工的礼仪意识和行为规范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2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定期复习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定期组织礼仪培训课程复习和提升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5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46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不同文化背景下的企业礼仪培训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8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9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跨文化沟通与理解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在全球化的背景下，企业需要面对不同国家和地区的文化差异。培训员工跨文化沟通技巧和意识，可以帮助建立更加和谐的工作环境，提高团队协作效率。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跨文化沟通要点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不同文化有不同的价值观和行为规范，要尊重和理解对方文化。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尊重差异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学习对方语言可以有效缩小沟通障碍，增进互相理解。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学习语言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倾听对方观点并体谅对方文化习俗可以建立互信关系。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倾听与体谅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1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多元化团队管理策略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2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为员工提供文化教育和培训，增强团队凝聚力。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文化培训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组织文化交流活动，促进团队成员之间的交流和理解。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文化交流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鼓励团队成员分享自己的文化，促进文化融合和创新。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文化融合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国际商务礼仪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了解并遵守各国的商务礼仪是成功开展国际商务活动的关键。培训员工国际商务礼仪，有助于提高企业在国际舞台上的竞争力。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国际商务礼仪要点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不同国家有不同的着装规范，要注意穿着得体。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穿着得体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了解各国的礼仪礼节，避免因为不懂而造成尴尬。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礼仪礼节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学习文化间的沟通技巧，增进商务合作关系。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沟通技巧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文化融合与创新策略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通过跨文化的交流和学习，促进文化融合和创新。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跨文化交流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培养员工的文化敏感性和开放心态，推动企业在多元文化环境中的发展。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开放心态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鼓励团队成员融入不同文化的创新理念，提高企业竞争力。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创新理念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https://d.book118.com/395141134013011130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122</Paragraphs>
  <Slides>21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29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企业礼仪培训的重要性</vt:lpstr>
      <vt:lpstr>目录</vt:lpstr>
      <vt:lpstr>第1章 企业礼仪培训的重要性</vt:lpstr>
      <vt:lpstr> </vt:lpstr>
      <vt:lpstr>企业形象与企业礼仪</vt:lpstr>
      <vt:lpstr>企业礼仪带来的好处</vt:lpstr>
      <vt:lpstr>企业礼仪培训内容</vt:lpstr>
      <vt:lpstr>结尾</vt:lpstr>
      <vt:lpstr>第二章 礼仪培训的设计与实施</vt:lpstr>
      <vt:lpstr> </vt:lpstr>
      <vt:lpstr>礼仪培训的实施步骤</vt:lpstr>
      <vt:lpstr>培训师资及效果评估</vt:lpstr>
      <vt:lpstr>礼仪培训成果的跟踪和维护</vt:lpstr>
      <vt:lpstr>第3章 不同文化背景下的企业礼仪培训</vt:lpstr>
      <vt:lpstr> </vt:lpstr>
      <vt:lpstr>跨文化沟通要点</vt:lpstr>
      <vt:lpstr>多元化团队管理策略</vt:lpstr>
      <vt:lpstr> </vt:lpstr>
      <vt:lpstr>国际商务礼仪要点</vt:lpstr>
      <vt:lpstr>文化融合与创新策略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2024-09-29T14:14:03.290</cp:lastPrinted>
  <dcterms:created xsi:type="dcterms:W3CDTF">2024-09-29T06:14:03Z</dcterms:created>
  <dcterms:modified xsi:type="dcterms:W3CDTF">2024-09-29T06:14:05Z</dcterms:modified>
</cp:coreProperties>
</file>