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3C21D5-1A28-46BA-BBD4-279AAE95F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3D0C5E-2FF8-48C3-BFBB-C44026F50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F73BC-FE7D-4EDD-B602-09F7F4BA6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C14F0-382E-41DF-B2A3-0D62B1671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9EBD07-3E8F-44A8-A5EC-5F97264A7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C999E3-3709-449A-BD45-337AE6E79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E3DDDB-0304-40CE-B165-E637298C0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6E077-1CFC-4288-A473-38AE08860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DC6E5-2C58-4EEA-991F-9C17F6C09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20A2EF-9140-4BAC-836E-7FA3E2487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6B3B8-0296-40CE-9265-872BB7943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4310134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柜员工作总结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自我反思与未来规划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对柜员在过去一段时间内的工作进行全面梳理和总结，展示工作成果和业绩。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促进工作交流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792" b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分析工作中存在的问题和不足，提出改进措施和建议，为今后的工作提供借鉴和参考。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通过总结报告，促进柜员之间的交流和沟通，分享工作经验和心得，共同提高业务水平和服务质量。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本次总结报告涵盖的时间段为过去一年/半年/季度/月的工作情况。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包括柜员的日常业务办理、客户服务、产品销售、风险防控等方面的工作内容。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重点汇报柜员在业务量、客户满意度、业务质量、风险事件等方面的主要成果及存在的问题和不足。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工作成果与不足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作为银行的第一线服务窗口，柜员需要热情、专业地接待每一位客户，解答客户疑问，提供各类银行业务咨询及办理服务。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准确无误地处理客户的存取款、转账、理财等交易请求，确保资金安全、交易合规。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42" r="18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负责维护客户的账户信息，包括开户、销户、挂失、解挂等操作，确保账户信息的完整性和准确性。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账户管理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666" b="766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接待客户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微笑服务，询问客户需求，提供业务咨询。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交易处理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根据客户需求，进行相应的交易操作，并确保交易的真实性和合规性。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后续服务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提供必要的后续服务，如打印凭条、发送交易提醒等。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交易金额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统计每笔交易的金额，以监控大额交易和异常交易。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交易笔数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统计每日、每周、每月的交易笔数，以评估工作负荷和业务量趋势。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收集客户对服务的评价和反馈，以改进服务质量。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292" r="11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5917" b="5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708" r="6708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业务量统计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工作成果与业绩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业务量统计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根据每日、每周、每月的业务量统计，对自己的工作效率有一个清晰的认识，并不断优化工作流程，提高工作效率。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差错率控制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在业务处理过程中，始终保持高度的责任心和专注度，将差错率控制在一个极低的水平，确保客户资金安全。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业务处理速度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在规定的时间内，能够快速准确地完成各类柜面业务的处理，包括存取款、转账、理财产品销售等。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792" r="5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业务处理效率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始终以客户为中心，保持热情、耐心的服务态度，积极解答客户疑问，提供个性化的服务方案。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通过不断学习和实践，提升自己的专业技能水平，能够为客户提供更加专业、准确的金融咨询和服务。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定期收集客户反馈意见，及时了解客户需求和意见，不断改进服务质量，提高客户满意度。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与同事保持良好的沟通和协作，共同完成各项工作任务，营造积极向上的团队氛围。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业务指标完成情况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根据银行下达的各项业务指标，如存款、贷款、中间业务收入等，制定个人业务计划，并努力完成各项任务。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积极开展各类营销活动，如理财产品推广、信用卡办理等，提高个人营销业绩，为银行创造更多价值。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个人业绩完成情况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https://d.book118.com/395143101342011041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2024-09-02T20:01:28.055</cp:lastPrinted>
  <dcterms:created xsi:type="dcterms:W3CDTF">2024-09-02T12:01:28Z</dcterms:created>
  <dcterms:modified xsi:type="dcterms:W3CDTF">2024-09-02T12:01:30Z</dcterms:modified>
</cp:coreProperties>
</file>