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54A5E1E-85BF-4FB3-B363-8585758A7F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620BF-02D2-4108-A5CE-3D342A2C1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68909-651E-476A-B5A5-F75608E4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3560A-4223-4558-A2F1-631C5A34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D7FB7-D627-40F1-B95A-82B6751C9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27A55-84A2-4043-BB2A-BCBEE4A0E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5FC7C-9655-4EE2-9344-DCE44CDDF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1CACF-5A52-4EE2-913C-1789A1AF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2845F-F47A-4B0A-9138-6F224F32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AEE7B-EA9E-4F9D-ADE7-A7C0AD17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5C0C2-AB3C-4226-B7B2-609A6CA25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7151B-0EE5-4180-9B9E-56E64055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78F561-A75D-4C36-B6F7-4C86E14DE2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50E48B-2145-4527-AE90-84BF145E3C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4323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有效人员管理者培训班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管理者的基本素质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人员管理技巧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管理实战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风险管理与应对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管理对于组织的重要性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管理者的角色和责任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人员管理技巧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掌握有效的人员管理技巧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培养领导力和团队合作精神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现代管理理念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了解现代管理理念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各级管理者及准管理者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希望提升管理技能和领导能力的人员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具备团队管理经验或潜力的员工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学习便捷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线上视频课程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提升实际操作能力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实战演练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学习借鉴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小组讨论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培训方式包括线上视频课程、实战演练、案例分析和小组讨论。线上视频课程便捷高效，实战演练提升操作能力，案例分析学习借鉴，小组讨论促进互动交流。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课程背景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有效人员管理者培训班提供现代管理理念，帮助学员掌握有效的人员管理技巧，培养领导力和团队合作精神。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管理者的基本素质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领导力是指一个领导者在管理团队时展现的能力和潜力。培养领导力需要不断学习和实践，提高自身的影响力和管理能力，以引领团队走向成功。在团队管理中，领导力可以激励团队成员，促进团队目标的达成。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领导者的核心素质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什么是领导力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培养方法和技巧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如何培养领导力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影响团队发展和绩效的重要性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领导力在团队管理中的作用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提高沟通效果的方法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倾听他人意见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表达清晰明了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注重非言语沟通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处理团队内部冲突的技巧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沟通化解分歧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平等对话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寻求共识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有效沟通可以消除误解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建立信任和互助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如何建立团队合作精神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提高绩效和创造力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团队合作对于组织的价值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有效沟通和协调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团队协作的关键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判断力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判断力是管理者决策的关键因素，决定了团队发展的方向和速度。做出明智的决策需要理性思考和全面分析，以避免错误判断和决策偏差。处理复杂问题需要深入思考和团队协作，培养判断力的途径则在于不断学习和实践经验积累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人员管理技巧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人才梯队建设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人才梯队是指组织内的人才队伍结构，建设人才梯队需要通过培养、选拔和激励人才，以适应组织发展的需求。在人才梯队建设过程中，需要注重培养新人才、激发潜力、保留优秀员工，以确保组织的长期发展。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确保目标明确、具体、可衡量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设定明确的绩效目标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360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度评估、绩效考核表、绩效面谈等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绩效评估的方式和方法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依据绩效目标、及时反馈、公平公正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如何有效进行绩效考核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奖罚分明、公平公正、个性化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设立激励机制的原则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提高工作积极性、增强团队凝聚力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激励对于员工绩效的影响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奖金、晋升、表扬、培训等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常见的激励方式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https://d.book118.com/395143233014011130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有效人员管理者培训班</vt:lpstr>
      <vt:lpstr>目录</vt:lpstr>
      <vt:lpstr>第1章 简介</vt:lpstr>
      <vt:lpstr>课程背景</vt:lpstr>
      <vt:lpstr>培训目标</vt:lpstr>
      <vt:lpstr>培训对象</vt:lpstr>
      <vt:lpstr>培训方式</vt:lpstr>
      <vt:lpstr>培训方式</vt:lpstr>
      <vt:lpstr> </vt:lpstr>
      <vt:lpstr>第2章 管理者的基本素质</vt:lpstr>
      <vt:lpstr> </vt:lpstr>
      <vt:lpstr>领导力</vt:lpstr>
      <vt:lpstr>沟通能力</vt:lpstr>
      <vt:lpstr>团队合作</vt:lpstr>
      <vt:lpstr>判断力</vt:lpstr>
      <vt:lpstr>第3章 人员管理技巧</vt:lpstr>
      <vt:lpstr> </vt:lpstr>
      <vt:lpstr>绩效评估</vt:lpstr>
      <vt:lpstr>激励激励机制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2024-09-29T15:15:21.350</cp:lastPrinted>
  <dcterms:created xsi:type="dcterms:W3CDTF">2024-09-29T07:15:21Z</dcterms:created>
  <dcterms:modified xsi:type="dcterms:W3CDTF">2024-09-29T07:15:23Z</dcterms:modified>
</cp:coreProperties>
</file>