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FE9CE-CEEE-481B-AAF5-882265182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2E475-528E-4524-8785-B8D5A15FD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3F22D-4B81-460E-BFE1-C53EAF028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A6F47-C0AF-41BC-ABAF-3F163F958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127CE-8F93-4E3A-A830-99219744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E31FD-05A4-47A2-BB10-BDECDB0CD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209EE-4FF7-40A7-9E0A-3AFB29BB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381EA-3A3F-4DFC-9145-2C97C33AE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6A8F3-ADF2-4B9A-A1F2-2248736FD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83C02-7DE5-4D98-9BEE-F43394EB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D80DB-F672-4E15-A8F2-B52DDDDED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0013030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神经外科手术在脑腺瘤治疗中的应用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脑腺瘤的病理生理及临床表现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神经外科手术治疗脑腺瘤的方法与技巧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神经外科手术在脑腺瘤治疗中的效果评价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神经外科手术与其他治疗方法的比较与选择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神经外科手术治疗脑腺瘤的挑战与展望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503" b="3250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498" b="2749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脑腺瘤定义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脑腺瘤是一种起源于脑垂体前叶的良性肿瘤，占颅内肿瘤的10%-15%。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脑腺瘤患者常出现头痛、视力下降、内分泌失调等症状。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可能与遗传、环境、生活习惯等多种因素有关。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脑腺瘤概述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对于大多数脑腺瘤患者，神经外科手术是首选的治疗方法。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首选治疗方法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通过切除肿瘤，缓解患者的症状，改善生活质量。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随着医学技术的进步，神经外科手术在治疗脑腺瘤方面的效果不断提高。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神经外科手术在治疗脑腺瘤中的地位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576" b="2157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阐述神经外科手术在治疗脑腺瘤中的应用，分析手术效果及影响因素。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介绍脑腺瘤的概述、神经外科手术在治疗中的地位、手术方法、手术效果评估以及并发症的预防和处理等。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报告目的和主要内容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脑腺瘤的病理生理及临床表现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脑腺瘤起源于脑垂体的前叶，是一种良性肿瘤，但具有侵袭性。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肿瘤生长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脑腺瘤的生长速度较慢，但会逐渐增大，压迫周围脑组织，引起颅内压升高。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激素分泌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部分脑腺瘤具有激素分泌功能，可导致患者体内激素水平异常，引发一系列临床症状。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脑腺瘤的病理生理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脑腺瘤的临床表现多样，包括头痛、视力下降、视野缺损、恶心、呕吐等。部分患者还会出现激素分泌异常的症状，如肢端肥大、闭经、泌乳等。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根据肿瘤的大小和激素分泌情况，脑腺瘤可分为微腺瘤（直径&lt;1cm）和大腺瘤（直径&gt;1cm）。其中，微腺瘤多无明显症状，而大腺瘤则症状明显。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脑腺瘤的诊断主要依据临床表现、影像学检查和激素水平检测。其中，MRI是首选的影像学检查方法，能够清晰地显示肿瘤的位置、大小和形态。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在诊断脑腺瘤时，需与颅咽管瘤、脑膜瘤等颅内肿瘤进行鉴别。此外，还需与垂体炎、垂体增生等垂体疾病进行区分。通过详细的病史询问、体格检查和影像学检查，可作出准确的鉴别诊断。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神经外科手术治疗脑腺瘤的方法与技巧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翼点入路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适用于位于鞍旁、鞍上、鞍内等中线部位的脑腺瘤，可充分暴露肿瘤，减少手术创伤。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纵裂入路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适用于位于大脑半球凸面、镰旁等部位的脑腺瘤，可减少对正常脑组织的牵拉和损伤。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经蝶入路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适用于位于鞍内、鞍旁等中线部位的脑腺瘤，可避免开颅手术，减少手术并发症。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手术入路选择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利用显微镜放大视野，提高手术操作的准确性和精细度，减少手术并发症。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显微镜下操作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超声吸引器应用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内窥镜辅助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844" b="148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利用超声吸引器将肿瘤组织破碎并吸出，减少手术时间和出血量。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对于深部或狭小空间的肿瘤，可利用内窥镜进行观察和操作，提高手术的彻底性和安全性。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肿瘤切除技巧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https://d.book118.com/395200130304011122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2024-09-26T09:50:59.272</cp:lastPrinted>
  <dcterms:created xsi:type="dcterms:W3CDTF">2024-09-26T01:50:59Z</dcterms:created>
  <dcterms:modified xsi:type="dcterms:W3CDTF">2024-09-26T01:51:01Z</dcterms:modified>
</cp:coreProperties>
</file>