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52560C-F49B-4180-8BED-48E2332098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D72196-EB91-4C69-BFED-1655BB6ED8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275FFD-7745-4236-8375-BA95216FA8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60F24D-4383-442F-8688-AC7D6C3522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5C0865A-EA27-4186-9ED6-20B6ED2E2B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91C91FE-198F-4655-93FF-63E7ACCB5A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6AC699F-711C-4F4E-BEEB-C4C31293A9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0AAAC0-DC15-4800-B895-3F991E1BCD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808FA2-4777-4A1B-BDE8-EDF87FD8FA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513E1A-DAD5-40B2-B3D9-510E944023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97B9F3-AC08-40FC-B856-1D80D9E584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5202340323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月安全培训考试答案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安全操作规程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紧急救援措施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安全事故案例分析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安全意识培养与行为规范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安全培训概述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https://d.book118.com/395202340323011100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2024-09-08T22:37:28.089</cp:lastPrinted>
  <dcterms:created xsi:type="dcterms:W3CDTF">2024-09-08T14:37:28Z</dcterms:created>
  <dcterms:modified xsi:type="dcterms:W3CDTF">2024-09-08T14:37:29Z</dcterms:modified>
</cp:coreProperties>
</file>