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622A9-FAAE-41D9-87E4-4D5AAA85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F36B0-4A3F-4E84-B127-84A99D50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16F79-3AE6-4EA0-9A4B-813D52273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CC61E-1C58-4A78-AFD0-770EA77F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CF7F7-E4FB-4D55-99AF-C11F8B34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32FFD2-7EEF-4658-8497-791C92DD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811D7-915F-4003-BD84-EE6F8811F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B27C9-8B6D-4B79-9E89-A0253B9D9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82DE6-EC0C-43A1-84BD-E0E600F9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6E3B-E3DA-42E1-BB01-800E1CF2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90EF-E65A-4BE3-B719-936F4F75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03114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幼儿园妇女节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妇女节的起源和历史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幼儿园妇女节的活动策划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妇女节的意义和影响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幼儿园妇女节活动主题应围绕“尊重、关爱、赞美女性”展开，可以包括女性在家庭、社会中的重要地位，以及她们在各个领域的贡献等内容。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活动形式可以多样化，如主题班会、手工制作、绘画、朗诵等，让孩子们通过多种方式了解和感受女性的伟大和美丽。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通过妇女节活动，让孩子们了解女性的历史和现状，认识到女性在社会中的重要地位和作用，培养孩子们的性别平等意识，促进孩子们的健康成长。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节活动可以帮助孩子们树立正确的价值观，培养他们的感恩之心和尊重之情，同时也可以增强孩子们的社交能力和团队协作精神。此外，通过活动还可以让幼儿园的女教师感受到来自孩子们的关爱和尊重，增强她们的职业认同感和归属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妇女节的起源和历史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第一次世界大战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1910年代，欧洲和北美爆发了第一次世界大战，女性在战争中扮演了重要的角色，如护士、工人等。为了纪念和庆祝女性的贡献和成就，国际妇女节在1911年2月28日在德国首先被提出。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国际妇女节被看作是社会主义运动的一部分，旨在推动性别平等和妇女权益的进步。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联合国认可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1975年，联合国正式认可国际妇女节，并确定其日期为3月8日。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https://d.book118.com/395203114013011100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2024-09-07T18:41:29.213</cp:lastPrinted>
  <dcterms:created xsi:type="dcterms:W3CDTF">2024-09-07T10:41:29Z</dcterms:created>
  <dcterms:modified xsi:type="dcterms:W3CDTF">2024-09-07T10:41:30Z</dcterms:modified>
</cp:coreProperties>
</file>