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A6E63-C480-44D7-A2E7-8123A8A6B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15374-B734-4E71-B498-6D49B89C6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7C960-9E68-4916-824E-AC2DFE998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515E2-63C6-4427-8E9E-948991D15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04C269-40A2-4270-A3D4-70B3C997E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39BE0B-9FF5-4D1A-8BDF-B37AFA12E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E72114-1100-490C-968D-4FDF5B954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02EDA-4ADA-4547-82A7-CC0407933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EAF8B-B06A-4DE4-9C07-6C7DDC523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C160E-1164-4243-A8CE-D5F40E60B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29606-36A6-4420-9FA1-E0834538F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20332414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年度安全生产培训工作质量评估及改进建议策略优化报告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年度安全生产培训工作质量评估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改进建议与策略优化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随着企业规模的不断扩大和生产工艺的日益复杂，安全生产培训工作显得尤为重要。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近年来，国家对安全生产的要求越来越严格，企业必须重视并加强安全生产培训工作。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81" b="1028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3772" b="2377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目前，许多企业在安全生产培训方面仍存在诸多问题，需要进行质量评估和改进。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186" b="1318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通过策略优化，提高安全生产培训工作的效果和效率。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为企业安全生产提供保障，降低安全事故发生的概率，保护员工生命安全。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50" r="71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678" b="76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对年度安全生产培训工作进行质量评估，发现问题并提出改进建议。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年度安全生产培训工作质量评估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培训内容是否符合国家法律法规和行业标准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检查培训课程是否涵盖了所有必要的安全生产知识和技能，是否与最新的法律法规和行业标准保持一致。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培训内容是否实用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评估培训内容是否针对企业的实际情况和员工的需求，是否能有效地提高员工的安全意识和技能水平。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培训课程设计是否科学合理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评估培训课程的结构、逻辑和教学方法是否符合学习规律，是否能激发员工的学习兴趣和积极性。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605" r="46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00" b="21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员工安全意识提升情况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通过问卷调查、访谈等方式了解员工对安全生产的认识和态度是否有所改善，是否形成了良好的安全文化氛围。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员工技能水平提升情况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通过考核、操作演示等方式评估员工的安全操作技能是否得到提高，是否能熟练运用所学知识解决实际问题。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安全事故率变化情况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分析安全事故率的变化趋势，评估培训工作对降低事故发生率的作用。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https://d.book118.com/395203324143011114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2024-09-21T14:31:33.241</cp:lastPrinted>
  <dcterms:created xsi:type="dcterms:W3CDTF">2024-09-21T06:31:33Z</dcterms:created>
  <dcterms:modified xsi:type="dcterms:W3CDTF">2024-09-21T06:31:35Z</dcterms:modified>
</cp:coreProperties>
</file>