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3380D9-2A20-4567-BBB1-26703AA395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CC1D5A-1BF2-4EE9-8B4E-DB8AF288DE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1B584A-9ADF-4DA3-A066-D52453BE55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828A24-208C-4ABD-B4AC-EBC1CE130E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66ABE3-F919-475D-947A-D8D647A921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804EC8B-5638-4B2F-ACF3-81B2C23DA3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D58AF9-0751-441F-A082-BF953C4ADC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E311E3-28D8-479B-BB36-7964E62265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ABA2DB-C537-4E56-A00A-7FCA1C7B6E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03C208-649B-47B4-B223-EC22506245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F6E012-9CEB-4940-8E67-A1671ABC65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520403030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广西生产性服务业发展的SWOT分析及对策建议</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广西生产性服务业发展现状</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SWOT分析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对策建议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经济发展转型</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随着中国经济发展进入新常态，广西正面临产业结构调整和转型升级的压力。生产性服务业作为现代服务业的重要组成部分，对于促进制造业升级、提高经济增长质量具有重要意义。</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政策推动</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近年来，国家和地方政府相继出台了一系列支持生产性服务业发展的政策措施，为广西生产性服务业的发展提供了有力保障。</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区域竞争与合作</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在区域一体化和全球化背景下，广西生产性服务业的发展既面临激烈竞争，也迎来合作机遇。通过SWOT分析，可以明确广西生产性服务业的优势、劣势、机会和威胁，为制定科学的发展策略提供依据。</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本文旨在通过SWOT分析，全面评估广西生产性服务业的发展现状，提出针对性的对策建议，以促进广西生产性服务业的可持续发展。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文重点研究广西生产性服务业的发展环境、行业结构、企业竞争力等方面，涉及行业包括交通运输、仓储和邮政业，信息传输、计算机服务和软件业，金融业，租赁和商务服务业等。同时，结合国内外相关理论与实践，进行深入分析和探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研究范围</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广西生产性服务业发展现状</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总体规模与增长速度</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规模持续扩大</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广西生产性服务业规模逐年增长，企业数量、从业人员数量和营业收入均保持上升趋势，成为推动广西经济发展的重要力量。</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增长速度加快</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近年来，广西生产性服务业增长速度明显加快，高于同期GDP增速，显示出强劲的发展势头。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281" r="2328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行业结构多样化</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广西生产性服务业涵盖多个领域，如交通运输、仓储和邮政业，信息传输、计算机服务和软件业，金融业，租赁和商务服务业等，行业结构呈现多样化特点。</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新兴业态不断涌现</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随着互联网、大数据等技术的快速发展，广西生产性服务业新兴业态不断涌现，如电子商务、云计算、物联网等，为行业发展注入新的活力。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专业化程度提高</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广西生产性服务业的专业化程度不断提高，企业专注于提供某一领域或某一环节的专业服务，形成了一批具有核心竞争力的专业化服务企业。</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行业结构与特点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存在问题及挑战</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服务水平有待提高</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部分广西生产性服务企业服务水平和质量不高，难以满足客户需求，制约了行业的进一步发展。</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人才短缺问题突出</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随着行业的快速发展，广西生产性服务业人才短缺问题日益突出，高素质、专业化人才匮乏成为制约行业发展的瓶颈。</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创新能力不足</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广西生产性服务业创新能力不足，缺乏具有自主知识产权的核心技术和知名品牌，难以在激烈的市场竞争中脱颖而出。</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政策支持有待加强</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政府对广西生产性服务业的政策支持有待加强，包括财政、税收、金融等方面的优惠政策尚不完善，制约了行业的快速发展。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SWOT分析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https://d.book118.com/395204030300011110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11</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11</vt:i4>
      </vt:variant>
    </vt:vector>
  </HeadingPairs>
  <TitlesOfParts>
    <vt:vector baseType="lpstr" size="17">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2024-09-16T04:17:49.576</cp:lastPrinted>
  <dcterms:created xsi:type="dcterms:W3CDTF">2024-09-15T20:17:49Z</dcterms:created>
  <dcterms:modified xsi:type="dcterms:W3CDTF">2024-09-15T20:17:51Z</dcterms:modified>
</cp:coreProperties>
</file>