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5B679-7249-4D96-AC73-8808B24BD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E569B-A4EB-4B5E-A43D-203B5679E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5717C-A326-43D7-90D4-1BA4DAFBC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0A52E-29FC-4E12-B0DC-11B2119DF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AB5CFA-293C-4927-863A-B998C6F44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C517D0-7690-43FD-B760-0BED61BAF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DA5C4B-AFA2-464A-9573-81280BC0A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E9E2E-CD05-47A2-A16C-4D4001BDE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DB572-1A6F-49EE-9BAB-70C6A432D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1641E-C7A3-4EEF-9DA4-D2610C3FD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34AAA-AA5D-4AC0-AA5C-D77069C32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21034410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交通安全教育课件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铁路交通安全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水上交通安全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航空交通安全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特殊环境下的交通安全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交通事故往往导致人员受伤甚至死亡，给家庭和社会带来巨大伤痛。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人身伤害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417" r="5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5" r="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交通事故会造成车辆、道路设施等财产的损失，增加社会成本。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事故现场的处理和救援会导致交通拥堵，影响人们的出行和生活。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556" b="285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297" r="3297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保护人民生命财产安全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通过遵守交通规则、提高驾驶技能等措施，减少交通事故的发生，保护人民的生命和财产安全。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促进社会和谐稳定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交通安全关系到社会的和谐稳定，减少交通事故有利于营造良好的社会氛围。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推动经济发展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交通安全对于物流运输、旅游业等产业的发展至关重要，保障交通安全有助于推动经济发展。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交通安全宣传教育制度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通过宣传和教育提高公众的交通安全意识，培养遵守交通规则的良好习惯。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国家制定并颁布的道路交通安全法规，规定了道路交通的基本规则、交通参与者的权利和义务等。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包括车辆管理、驾驶员管理、道路管理等方面的制度，确保道路交通有序进行。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交通安全法规与制度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道路交通安全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红灯停、绿灯行、黄灯减速，遵守交通信号灯的指示是保障交通安全的基本要求。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交通信号灯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认识并理解各类交通标志的含义，如禁令标志、警告标志、指示标志等，按照标志的指示行驶。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了解路面上的各种标线和文字的含义，如导向箭头、停车线、让行线等，按照规定行驶和停车。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标线与路面文字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道路交通信号与标志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遵守交通规则，不闯红灯、不乱穿马路；在人行道上行走，没有人行道时靠路边行走；注意观察和避让机动车。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骑自行车或电动车时要佩戴安全头盔，遵守交通规则，不逆行、不闯红灯；在机动车道行驶时要保持安全距离，避免与机动车抢道。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行人安全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非机动车安全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行人与非机动车安全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安全带与儿童座椅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驾驶员和乘客都要系好安全带，儿童应使用儿童座椅，确保行车过程中的安全。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保持车距与避免超速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与前车保持安全距离，避免追尾事故；在规定的速度范围内行驶，不超速行驶。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酒后不驾车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饮酒后不得驾驶机动车，以免因酒精影响判断力和反应能力而引发交通事故。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注意观察与礼让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时刻注意观察路况和周围环境，及时避让行人和其他车辆；遇到拥堵或紧急情况时，要礼让行车、不抢道。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机动车安全驾驶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铁路交通安全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红灯表示停车，黄灯表示注意或减速，绿灯表示按规定速度运行。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包括公里标、半公里标、曲线标、圆曲线和缓和曲线的始终点标、桥涵标等，用于指示线路状况。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信号标志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设在道口、大桥、隧道及视线不良地点的前方，提醒司机鸣笛。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鸣笛标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铁路交通信号与标志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平交道安全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车辆和行人通过铁路平交道口和人行过道时，必须听从道口看守人员和道口安全管理人员的指挥。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道口安全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行人通过铁路道口时，应按照交通信号或者管理人员的指挥通行；没有交通信号和管理人员的，应当确认无火车驶临后，迅速安全通过。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道口事故应急处理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发生道口事故时，道口看守人员应立即向列车发出紧急停车信号，并使用紧急制动阀或拉动人力制动机使列车停车。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1377" b="1137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6299" b="629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铁路道口与平交道安全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https://d.book118.com/395210344100011121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2024-09-24T03:48:35.557</cp:lastPrinted>
  <dcterms:created xsi:type="dcterms:W3CDTF">2024-09-23T19:48:35Z</dcterms:created>
  <dcterms:modified xsi:type="dcterms:W3CDTF">2024-09-23T19:48:37Z</dcterms:modified>
</cp:coreProperties>
</file>