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9FD125-D25D-4EE0-A9F2-FE6C34917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31D9B-B80D-4644-8054-01B6A0A52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F718B7-1091-4E46-9DF0-6DF0BEB18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F8C53E-7E0F-417D-824D-52E4D19DA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641582-C03F-43CC-BC35-F64B28ADEC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49896A-1ED2-4237-B6BA-53B668ABAA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9CECBA-608E-4576-A280-71679A8ABF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61D13-31AD-4473-A33F-3ECD8C1883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051341-D37B-4AE8-AC84-F5306836F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13DE88-1026-4C11-ABD4-43BEEC441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B51D6F-B619-49A2-9615-223D7B7B2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21424123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消费者洞察与产品定位</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消费者洞察概述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产品定位概述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消费者洞察与产品定位的关系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基于消费者洞察的产品定位策略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消费者洞察与产品定位的实践案例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消费者洞察概述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消费者洞察是对消费者需求、行为、态度和价值观的深入理解，通过数据和观察揭示消费者的真实动机和期望。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在竞争激烈的市场环境中，准确把握消费者需求是产品成功的关键。消费者洞察有助于企业发现市场机会，优化产品设计，提高营销效果，从而增强品牌竞争力。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93" r="2189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识别消费者需求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通过洞察消费者的购买行为、使用习惯和反馈，发现潜在需求和改进空间。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指导产品开发</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基于消费者需求和市场趋势，为产品开发提供有针对性的建议和方向。</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优化营销策略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根据消费者洞察结果，调整营销策略和沟通方式，提高营销活动的针对性和效果。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消费者洞察的目的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通过问卷调查、数据分析等方式收集大量消费者信息，运用统计方法进行分析和挖掘。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定量研究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定性研究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社交媒体分析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数据挖掘与分析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采用深度访谈、观察法、小组讨论等方法，深入了解消费者的心理、态度和价值观。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利用社交媒体平台上的用户数据和内容，分析消费者的兴趣、意见和行为。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运用先进的数据分析技术，如机器学习、人工智能等，从海量数据中提取有价值的信息和趋势。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消费者洞察的方法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产品定位概述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63" r="18163"/>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产品定位是指在市场中为产品确定一个独特的位置，以区别于竞争对手并满足目标消费者的需求。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明确的产品定位有助于企业了解目标消费者，制定有效的营销策略，提高产品的市场占有率和品牌知名度。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产品定位定义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确定目标市场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通过市场细分和目标市场选择，确定产品的主要受众群体。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塑造品牌形象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通过产品定位塑造独特的品牌形象，增强消费者对品牌的认知度和忠诚度。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制定营销策略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基于产品定位制定相应的营销策略，包括产品定价、促销、渠道选择等。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产品定位的目的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竞品分析</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对竞争对手的产品进行深入分析，找出自身产品的优势和不足，从而确定差异化定位策略。</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专家咨询</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借助行业专家或顾问的专业知识和经验，对产品进行客观评估和建议，为产品定位提供参考。</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消费者洞察</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通过数据挖掘、用户调研等方式深入了解目标消费者的需求和心理特征，为产品定位提供精准指导。</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市场调研</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通过市场调研了解消费者需求、竞争对手情况和市场趋势，为产品定位提供依据。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产品定位的方法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消费者洞察与产品定位的关系</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揭示消费者需求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通过深入了解消费者的需求、偏好、痛点等，为产品定位提供重要依据，确保产品能够满足目标市场的需求。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发现市场机会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通过对消费者行为的洞察，发现新的市场趋势和机会，为产品定位提供创新方向。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塑造产品特色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根据消费者洞察结果，提炼产品独特卖点，与竞品形成差异化，提升产品竞争力。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消费者洞察对产品定位的影响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发现新洞察点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产品定位过程中的市场反馈可以为消费者洞察提供新的视角和发现点。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验证洞察准确性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产品定位的成功与否可以验证消费者洞察的准确性，为后续产品策略调整提供依据。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深化消费者理解</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通过产品定位的实践，进一步了解消费者的反馈和行为，深化对消费者的理解。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产品定位对消费者洞察的反馈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https://d.book118.com/395214241230011104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2024-09-14T12:18:27.992</cp:lastPrinted>
  <dcterms:created xsi:type="dcterms:W3CDTF">2024-09-14T04:18:28Z</dcterms:created>
  <dcterms:modified xsi:type="dcterms:W3CDTF">2024-09-14T04:18:29Z</dcterms:modified>
</cp:coreProperties>
</file>