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84C8A-46DA-4BAD-ACF4-DBEDCD2C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ECB80-078B-4E1E-B26F-18AB71946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D3432-8683-4E7F-8F74-E00D55EF4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8CCAB-C201-4B8F-9D7C-886E0B959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834B4-C1EA-4BD0-928F-882DFAC9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154F0-D97D-4E9A-B2B9-559671AE2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1B28D-147F-4E59-9EED-9E716D640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58092-278B-4A8F-AE95-CD42CB80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5B6A8-4C67-4E99-9BDD-5301C3176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AF83A-A057-494D-908F-2CE9D5D46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ADDFE-51E5-4DA5-B2CF-7634381E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2012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从院感控制看抗生素的合理应用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医院感染与抗生素使用现状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抗生素合理应用原则与策略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医院感染控制与预防措施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临床实践中抗生素合理应用案例分析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提高抗生素合理应用水平对策建议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随着医疗技术的进步，医院感染（院感）问题日益突出，已成为全球医疗领域面临的严峻挑战。抗生素作为治疗感染的重要手段，其合理应用对于控制院感具有重要意义。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应对院感挑战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通过探讨院感控制与抗生素合理应用的关系，提高医务人员对抗生素使用规范的认识，促进抗生素的合理使用，减少耐药性的产生。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促进抗生素合理使用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介绍当前医疗机构中抗生素的使用情况，包括使用种类、使用量、使用频率等。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抗生素使用现状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院感控制策略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抗生素合理应用原则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实践经验与案例分析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阐述医疗机构在控制院感方面采取的策略和措施，如手卫生、消毒隔离、环境清洁等。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详细阐述抗生素合理应用的原则，包括适应症、剂量、疗程、给药途径等方面的规范。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分享医疗机构在抗生素合理应用和院感控制方面的实践经验，结合具体案例进行分析和讨论。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医院感染与抗生素使用现状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医院感染是一个严重的公共卫生问题，患者在医院期间获得感染的风险较高。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感染种类多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08" r="1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影响因素复杂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医院感染涉及多种病原体，包括细菌、病毒、真菌等。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医院感染的发生与医疗操作、患者免疫力、医院环境等多种因素有关。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医院感染现状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抗生素在医疗领域使用广泛，是治疗各种感染性疾病的主要手段。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583" b="6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使用广泛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部分医生在开具抗生素处方时存在不合理现象，如过度使用、不恰当使用等。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不合理使用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由于抗生素的广泛使用，细菌耐药性逐渐增强，导致部分抗生素失效。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抗生素使用现状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菌群失调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长期大量使用抗生素会破坏人体内正常菌群平衡，导致菌群失调，引发新的感染。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耐药性增强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细菌在抗生素压力下逐渐产生耐药性，使得未来治疗更加困难。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药物不良反应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部分抗生素存在过敏反应、肝肾毒性等不良反应，对患者健康造成威胁。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抗生素滥用危害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抗生素合理应用原则与策略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注意用药剂量和时间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按照药物代谢动力学原则，给予合适的用药剂量和用药时间，确保药物在体内达到有效浓度。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严格掌握适应症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根据感染部位、病原菌种类及患者生理、病理情况，合理选择抗生素，避免滥用。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遵循安全、有效、经济原则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优先选用疗效确切、安全性高、价格合理的抗生素，减少不必要的花费。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抗生素合理应用原则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08" b="5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在病原菌未明确时，根据感染部位、患者年龄、发病场所等推测可能的病原菌，并选用针对这些病原菌的抗生素进行治疗。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经验性治疗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对于严重感染或疑似感染患者，初期选用广谱、强效的抗生素进行经验性治疗，待病情稳定、病原菌明确后，再调整为窄谱、针对性强的抗生素。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降阶梯治疗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对于需要长期治疗的患者，先给予静脉用药，待病情稳定后改为口服用药，以降低医疗费用和减少静脉用药带来的风险。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序贯治疗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抗生素使用策略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考虑患者因素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考虑病原菌因素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考虑药物因素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考虑感染因素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个体化治疗方案设计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根据病原菌的种类、耐药性等因素，选择敏感的抗生素进行治疗。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根据抗生素的药代动力学特点、不良反应等因素，选择合适的药物剂型、给药途径和用药时间等。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根据感染的严重程度、感染部位等因素，制定合适的治疗方案，如是否需要联合用药、是否需要局部用药等。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根据患者的年龄、性别、生理状态、病理情况等因素，制定个体化的治疗方案。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https://d.book118.com/395220120023011101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2024-09-09T09:11:59.125</cp:lastPrinted>
  <dcterms:created xsi:type="dcterms:W3CDTF">2024-09-09T01:11:59Z</dcterms:created>
  <dcterms:modified xsi:type="dcterms:W3CDTF">2024-09-09T01:12:01Z</dcterms:modified>
</cp:coreProperties>
</file>