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9D3F38D-D1E3-4AF5-BF53-0A9FD71DB4B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64795-3606-432A-8E72-6B58AE4D3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4BA4D-49E1-4CD8-B889-2F1C8197B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1C406-9043-402D-BEF5-90D30AAA6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83B3F7-3ABC-4CE6-8F6C-D2C9891A7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BBC6B9-2C58-490C-ABE5-D82796866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979A38-1CD8-4275-9385-95BF681DC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8605E8-694D-44A2-B0FA-7F2D26ECA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0DDAB-C3A6-4614-BF38-613A07A9A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AC410-4773-4E59-9FBA-C1CEFBC8B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B9BC3-F978-45CC-BCFA-4617A1390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761B2-F29F-4C78-82AE-D8107BC0B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69B8045-F6D0-4A22-80F6-0743E45E647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A346D77-A6B2-40B4-A3BD-85DED19EE75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22032111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智慧城市的绿色数据中心建设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智慧城市与绿色数据中心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绿色数据中心的节能技术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绿色数据中心的可持续发展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智慧城市的绿色数据中心实践案例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智慧城市的绿色数据中心管理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智慧城市与绿色数据中心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https://d.book118.com/395220321114011124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智慧城市的绿色数据中心建设</vt:lpstr>
      <vt:lpstr>目录</vt:lpstr>
      <vt:lpstr>第1章 智慧城市与绿色数据中心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2024-09-28T13:54:41.167</cp:lastPrinted>
  <dcterms:created xsi:type="dcterms:W3CDTF">2024-09-28T05:54:41Z</dcterms:created>
  <dcterms:modified xsi:type="dcterms:W3CDTF">2024-09-28T05:54:43Z</dcterms:modified>
</cp:coreProperties>
</file>