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C2294-262A-4C2A-B205-66FB88FD4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1DDE64-A6B5-4A75-9830-7F6F86B31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1F0E02-1B9E-4A7C-A504-94562C78A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14D41-6FEB-40BB-969B-A64285119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9E44BD-96B6-49EF-B4CA-5B3F7CE92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A2A180-777E-4F6E-A03C-A64205DA68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A60700-D444-47C5-9253-5FD6E117A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8B0480-B062-49F7-A90B-A40C1FE61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06A41-E22D-4DCC-850E-A2833D2CA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8FA18-A96F-42FF-9ACB-ADF1135C4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96AA89-076A-4896-8B7F-21B5715E7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22214130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成考心得体会感想</a:t>
            </a:r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200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备考过程回顾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考试经历分享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成绩分析与反思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学习方法与技巧总结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对未来的展望与计划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拓宽知识面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成人高考的学习过程涵盖了多个学科领域，通过系统的学习可以拓宽自己的知识面，提升综合素质。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提升自身学历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成人高考是提升自身学历的一种途径，通过参加成人高考，可以获得国家承认的大专或本科学历，从而提升自身职业发展的竞争力。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实现个人价值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通过成人高考的学习和努力，可以实现个人的自我价值和成就感，为未来的职业发展打下坚实的基础。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083" r="8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4667" r="146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792" r="13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考试经历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汇报自己参加成人高考的经历，包括备考过程、考试难度、考场表现等。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学习收获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分享自己在成人高考学习过程中的收获，如知识掌握、技能提升、思维方式转变等。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感悟与展望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谈谈自己对成人高考的感悟，以及在未来学习和职业发展中的展望和计划。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备考过程回顾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制定学习计划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根据学习目标，我制定了详细的学习计划，包括每天要学习的科目、要完成的练习和要复习的知识点等。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调整学习计划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在备考过程中，我根据实际情况不断调整学习计划，使其更加符合自己的实际情况和需求。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明确学习目标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在备考之初，我首先明确了自己的学习目标，即要通过成考，进入理想的大学。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制定学习计划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辅助资料选择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除了教材外，我还选择了一些优质的辅助资料，如历年真题、模拟试题等，帮助自己更好地掌握考试内容和提高应试能力。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资料整理与归纳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在学习过程中，我注重对学习资料的整理和归纳，形成自己的知识体系和笔记，方便后续的复习和巩固。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选择权威教材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我选择了成考指定的权威教材作为主要学习资料，确保学习内容与考试要求相符。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精选学习资料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合理安排时间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我充分利用碎片时间进行学习，如在上下班途中、午休时间等，通过手机APP或纸质资料进行学习和复习。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时间利用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我制定了详细的时间规划表，将每天的时间分配给不同的学习科目和任务，确保每个科目都能得到充分的复习和练习。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时间规划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在学习过程中，我注重时间管理，合理安排学习和休息时间，避免过度疲劳和影响学习效率。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考试经历分享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考场氛围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成考考场通常设在学校或考试中心，环境相对安静，有助于考生集中精力。考场内座位排列整齐，考生之间的距离适中，既保证了隐私也防止了作弊。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成考一般分为两天进行，第一天考语文和数学，第二天考外语和综合科目。每科考试时间为150分钟，中间有短暂的休息时间。考试开始前，监考老师会核对考生身份，宣读考场纪律，然后发放试卷和答题卡。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考试环境及流程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知识储备不足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对于一些考生来说，由于长时间没有接触课本知识，或者之前基础不扎实，导致在考试中遇到知识储备不足的问题。这主要表现在对知识点的理解不够深入，或者无法将所学知识运用到实际问题中。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时间管理不当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成考试题量较大，需要考生在有限的时间内合理安排答题顺序和时间。一些考生由于过于追求完美或者对某个题目过于纠结，导致时间分配不均，最终影响整体成绩。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心理压力过大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成考对于很多考生来说是一次重要的机会，因此考生在备考和考试过程中会承受较大的心理压力。这种压力可能导致考生在考试中紧张、焦虑，影响正常发挥。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遇到的困难与挑战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1610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制定复习计划</a:t>
            </a:r>
          </a:p>
        </p:txBody>
      </p:sp>
      <p:sp>
        <p:nvSpPr>
          <p:cNvPr id="9" name="AutoShape 9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在备考阶段，考生应根据自己的实际情况制定详细的复习计划，明确每天的学习任务和时间安排。同时，要注重知识点的梳理和归纳，形成完整的知识体系。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9835" y="2980276"/>
            <a:ext cx="2506259" cy="23347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针对成考试题量大的特点，考生可以通过大量练习来提高做题速度和准确度。在训练过程中，要注重总结各类题型的解题方法和技巧，以便在考试中快速找到解题思路。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面对考试压力，考生应学会调整自己的心态，保持积极乐观的态度。可以通过运动、听音乐等方式来缓解紧张情绪，同时建立自信心，相信自己能够克服困难取得好成绩。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2229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做题技巧训练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20534" y="1508083"/>
            <a:ext cx="2351713" cy="99479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调整心态积极面对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应对方法与策略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https://d.book118.com/395222141301011120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2024-09-23T10:32:34.892</cp:lastPrinted>
  <dcterms:created xsi:type="dcterms:W3CDTF">2024-09-23T02:32:34Z</dcterms:created>
  <dcterms:modified xsi:type="dcterms:W3CDTF">2024-09-23T02:32:37Z</dcterms:modified>
</cp:coreProperties>
</file>